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00" r:id="rId4"/>
  </p:sldMasterIdLst>
  <p:notesMasterIdLst>
    <p:notesMasterId r:id="rId80"/>
  </p:notesMasterIdLst>
  <p:handoutMasterIdLst>
    <p:handoutMasterId r:id="rId81"/>
  </p:handoutMasterIdLst>
  <p:sldIdLst>
    <p:sldId id="447" r:id="rId5"/>
    <p:sldId id="476" r:id="rId6"/>
    <p:sldId id="802" r:id="rId7"/>
    <p:sldId id="538" r:id="rId8"/>
    <p:sldId id="809" r:id="rId9"/>
    <p:sldId id="810" r:id="rId10"/>
    <p:sldId id="804" r:id="rId11"/>
    <p:sldId id="805" r:id="rId12"/>
    <p:sldId id="806" r:id="rId13"/>
    <p:sldId id="807" r:id="rId14"/>
    <p:sldId id="808" r:id="rId15"/>
    <p:sldId id="550" r:id="rId16"/>
    <p:sldId id="551" r:id="rId17"/>
    <p:sldId id="540" r:id="rId18"/>
    <p:sldId id="811" r:id="rId19"/>
    <p:sldId id="812" r:id="rId20"/>
    <p:sldId id="813" r:id="rId21"/>
    <p:sldId id="814" r:id="rId22"/>
    <p:sldId id="815" r:id="rId23"/>
    <p:sldId id="816" r:id="rId24"/>
    <p:sldId id="817" r:id="rId25"/>
    <p:sldId id="818" r:id="rId26"/>
    <p:sldId id="819" r:id="rId27"/>
    <p:sldId id="820" r:id="rId28"/>
    <p:sldId id="541" r:id="rId29"/>
    <p:sldId id="544" r:id="rId30"/>
    <p:sldId id="821" r:id="rId31"/>
    <p:sldId id="822" r:id="rId32"/>
    <p:sldId id="826" r:id="rId33"/>
    <p:sldId id="823" r:id="rId34"/>
    <p:sldId id="824" r:id="rId35"/>
    <p:sldId id="545" r:id="rId36"/>
    <p:sldId id="827" r:id="rId37"/>
    <p:sldId id="828" r:id="rId38"/>
    <p:sldId id="829" r:id="rId39"/>
    <p:sldId id="830" r:id="rId40"/>
    <p:sldId id="546" r:id="rId41"/>
    <p:sldId id="833" r:id="rId42"/>
    <p:sldId id="831" r:id="rId43"/>
    <p:sldId id="832" r:id="rId44"/>
    <p:sldId id="547" r:id="rId45"/>
    <p:sldId id="835" r:id="rId46"/>
    <p:sldId id="834" r:id="rId47"/>
    <p:sldId id="542" r:id="rId48"/>
    <p:sldId id="836" r:id="rId49"/>
    <p:sldId id="837" r:id="rId50"/>
    <p:sldId id="838" r:id="rId51"/>
    <p:sldId id="543" r:id="rId52"/>
    <p:sldId id="839" r:id="rId53"/>
    <p:sldId id="841" r:id="rId54"/>
    <p:sldId id="840" r:id="rId55"/>
    <p:sldId id="842" r:id="rId56"/>
    <p:sldId id="844" r:id="rId57"/>
    <p:sldId id="843" r:id="rId58"/>
    <p:sldId id="845" r:id="rId59"/>
    <p:sldId id="288" r:id="rId60"/>
    <p:sldId id="846" r:id="rId61"/>
    <p:sldId id="457" r:id="rId62"/>
    <p:sldId id="847" r:id="rId63"/>
    <p:sldId id="790" r:id="rId64"/>
    <p:sldId id="848" r:id="rId65"/>
    <p:sldId id="849" r:id="rId66"/>
    <p:sldId id="850" r:id="rId67"/>
    <p:sldId id="851" r:id="rId68"/>
    <p:sldId id="852" r:id="rId69"/>
    <p:sldId id="853" r:id="rId70"/>
    <p:sldId id="854" r:id="rId71"/>
    <p:sldId id="855" r:id="rId72"/>
    <p:sldId id="856" r:id="rId73"/>
    <p:sldId id="857" r:id="rId74"/>
    <p:sldId id="858" r:id="rId75"/>
    <p:sldId id="270" r:id="rId76"/>
    <p:sldId id="803" r:id="rId77"/>
    <p:sldId id="791" r:id="rId78"/>
    <p:sldId id="290" r:id="rId79"/>
  </p:sldIdLst>
  <p:sldSz cx="9144000" cy="5143500" type="screen16x9"/>
  <p:notesSz cx="7010400" cy="9296400"/>
  <p:custDataLst>
    <p:tags r:id="rId82"/>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1C2C"/>
    <a:srgbClr val="000000"/>
    <a:srgbClr val="414344"/>
    <a:srgbClr val="0076D5"/>
    <a:srgbClr val="0051AF"/>
    <a:srgbClr val="1E4471"/>
    <a:srgbClr val="EDEDEE"/>
    <a:srgbClr val="99D6EA"/>
    <a:srgbClr val="E3241B"/>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83E6E3-FA7D-4D7B-A595-EF9225AFEA8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326" autoAdjust="0"/>
    <p:restoredTop sz="96240" autoAdjust="0"/>
  </p:normalViewPr>
  <p:slideViewPr>
    <p:cSldViewPr snapToGrid="0" snapToObjects="1" showGuides="1">
      <p:cViewPr varScale="1">
        <p:scale>
          <a:sx n="94" d="100"/>
          <a:sy n="94" d="100"/>
        </p:scale>
        <p:origin x="192" y="1432"/>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7555"/>
    </p:cViewPr>
  </p:sorterViewPr>
  <p:notesViewPr>
    <p:cSldViewPr snapToGrid="0" snapToObjects="1" showGuides="1">
      <p:cViewPr varScale="1">
        <p:scale>
          <a:sx n="120" d="100"/>
          <a:sy n="120" d="100"/>
        </p:scale>
        <p:origin x="5048" y="19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presProps" Target="presProp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notesMaster" Target="notesMasters/notesMaster1.xml"/><Relationship Id="rId85"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handoutMaster" Target="handoutMasters/handoutMaster1.xml"/><Relationship Id="rId86"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tableStyles" Target="tableStyles.xml"/><Relationship Id="rId61" Type="http://schemas.openxmlformats.org/officeDocument/2006/relationships/slide" Target="slides/slide57.xml"/><Relationship Id="rId82" Type="http://schemas.openxmlformats.org/officeDocument/2006/relationships/tags" Target="tags/tag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3.8495064877453695E-2"/>
          <c:y val="4.702109044880029E-2"/>
          <c:w val="0.79184626569566097"/>
          <c:h val="0.82105263157894803"/>
        </c:manualLayout>
      </c:layout>
      <c:bar3DChart>
        <c:barDir val="col"/>
        <c:grouping val="clustered"/>
        <c:varyColors val="0"/>
        <c:ser>
          <c:idx val="0"/>
          <c:order val="0"/>
          <c:tx>
            <c:strRef>
              <c:f>Sheet1!$B$1</c:f>
              <c:strCache>
                <c:ptCount val="1"/>
                <c:pt idx="0">
                  <c:v>Learning Labs</c:v>
                </c:pt>
              </c:strCache>
            </c:strRef>
          </c:tx>
          <c:spPr>
            <a:solidFill>
              <a:schemeClr val="accent1"/>
            </a:solidFill>
            <a:ln>
              <a:noFill/>
            </a:ln>
            <a:effectLst/>
            <a:sp3d/>
          </c:spPr>
          <c:invertIfNegative val="0"/>
          <c:cat>
            <c:strRef>
              <c:f>Sheet1!$A$2:$A$5</c:f>
              <c:strCache>
                <c:ptCount val="1"/>
                <c:pt idx="0">
                  <c:v>Content</c:v>
                </c:pt>
              </c:strCache>
            </c:strRef>
          </c:cat>
          <c:val>
            <c:numRef>
              <c:f>Sheet1!$B$2:$B$5</c:f>
              <c:numCache>
                <c:formatCode>General</c:formatCode>
                <c:ptCount val="4"/>
                <c:pt idx="0">
                  <c:v>334</c:v>
                </c:pt>
              </c:numCache>
            </c:numRef>
          </c:val>
          <c:extLst>
            <c:ext xmlns:c16="http://schemas.microsoft.com/office/drawing/2014/chart" uri="{C3380CC4-5D6E-409C-BE32-E72D297353CC}">
              <c16:uniqueId val="{00000000-2A26-714B-91CC-16912A52658D}"/>
            </c:ext>
          </c:extLst>
        </c:ser>
        <c:ser>
          <c:idx val="1"/>
          <c:order val="1"/>
          <c:tx>
            <c:strRef>
              <c:f>Sheet1!$C$1</c:f>
              <c:strCache>
                <c:ptCount val="1"/>
                <c:pt idx="0">
                  <c:v>Learning Modules</c:v>
                </c:pt>
              </c:strCache>
            </c:strRef>
          </c:tx>
          <c:spPr>
            <a:solidFill>
              <a:schemeClr val="accent2"/>
            </a:solidFill>
            <a:ln>
              <a:noFill/>
            </a:ln>
            <a:effectLst/>
            <a:sp3d/>
          </c:spPr>
          <c:invertIfNegative val="0"/>
          <c:cat>
            <c:strRef>
              <c:f>Sheet1!$A$2:$A$5</c:f>
              <c:strCache>
                <c:ptCount val="1"/>
                <c:pt idx="0">
                  <c:v>Content</c:v>
                </c:pt>
              </c:strCache>
            </c:strRef>
          </c:cat>
          <c:val>
            <c:numRef>
              <c:f>Sheet1!$C$2:$C$5</c:f>
              <c:numCache>
                <c:formatCode>General</c:formatCode>
                <c:ptCount val="4"/>
                <c:pt idx="0">
                  <c:v>109</c:v>
                </c:pt>
              </c:numCache>
            </c:numRef>
          </c:val>
          <c:extLst>
            <c:ext xmlns:c16="http://schemas.microsoft.com/office/drawing/2014/chart" uri="{C3380CC4-5D6E-409C-BE32-E72D297353CC}">
              <c16:uniqueId val="{00000001-2A26-714B-91CC-16912A52658D}"/>
            </c:ext>
          </c:extLst>
        </c:ser>
        <c:ser>
          <c:idx val="2"/>
          <c:order val="2"/>
          <c:tx>
            <c:strRef>
              <c:f>Sheet1!$D$1</c:f>
              <c:strCache>
                <c:ptCount val="1"/>
                <c:pt idx="0">
                  <c:v>Learning Tracks</c:v>
                </c:pt>
              </c:strCache>
            </c:strRef>
          </c:tx>
          <c:spPr>
            <a:solidFill>
              <a:schemeClr val="accent3"/>
            </a:solidFill>
            <a:ln>
              <a:noFill/>
            </a:ln>
            <a:effectLst/>
            <a:sp3d/>
          </c:spPr>
          <c:invertIfNegative val="0"/>
          <c:cat>
            <c:strRef>
              <c:f>Sheet1!$A$2:$A$5</c:f>
              <c:strCache>
                <c:ptCount val="1"/>
                <c:pt idx="0">
                  <c:v>Content</c:v>
                </c:pt>
              </c:strCache>
            </c:strRef>
          </c:cat>
          <c:val>
            <c:numRef>
              <c:f>Sheet1!$D$2:$D$5</c:f>
              <c:numCache>
                <c:formatCode>General</c:formatCode>
                <c:ptCount val="4"/>
                <c:pt idx="0">
                  <c:v>26</c:v>
                </c:pt>
              </c:numCache>
            </c:numRef>
          </c:val>
          <c:extLst>
            <c:ext xmlns:c16="http://schemas.microsoft.com/office/drawing/2014/chart" uri="{C3380CC4-5D6E-409C-BE32-E72D297353CC}">
              <c16:uniqueId val="{00000002-2A26-714B-91CC-16912A52658D}"/>
            </c:ext>
          </c:extLst>
        </c:ser>
        <c:dLbls>
          <c:showLegendKey val="0"/>
          <c:showVal val="0"/>
          <c:showCatName val="0"/>
          <c:showSerName val="0"/>
          <c:showPercent val="0"/>
          <c:showBubbleSize val="0"/>
        </c:dLbls>
        <c:gapWidth val="100"/>
        <c:shape val="box"/>
        <c:axId val="1967107712"/>
        <c:axId val="1967110032"/>
        <c:axId val="0"/>
      </c:bar3DChart>
      <c:catAx>
        <c:axId val="1967107712"/>
        <c:scaling>
          <c:orientation val="minMax"/>
        </c:scaling>
        <c:delete val="0"/>
        <c:axPos val="b"/>
        <c:numFmt formatCode="General" sourceLinked="0"/>
        <c:majorTickMark val="none"/>
        <c:minorTickMark val="none"/>
        <c:tickLblPos val="nextTo"/>
        <c:spPr>
          <a:noFill/>
          <a:ln w="9525" cap="flat" cmpd="sng" algn="ctr">
            <a:solidFill>
              <a:schemeClr val="bg2">
                <a:lumMod val="85000"/>
              </a:schemeClr>
            </a:solidFill>
            <a:round/>
          </a:ln>
          <a:effectLst/>
        </c:spPr>
        <c:txPr>
          <a:bodyPr rot="0" spcFirstLastPara="1" vertOverflow="ellipsis" wrap="square" anchor="ctr" anchorCtr="1"/>
          <a:lstStyle/>
          <a:p>
            <a:pPr>
              <a:defRPr sz="1400" b="0" i="0" u="none" strike="noStrike" kern="1200" baseline="0">
                <a:solidFill>
                  <a:schemeClr val="tx1"/>
                </a:solidFill>
                <a:latin typeface="+mn-lt"/>
                <a:ea typeface="+mn-ea"/>
                <a:cs typeface="+mn-cs"/>
              </a:defRPr>
            </a:pPr>
            <a:endParaRPr lang="en-US"/>
          </a:p>
        </c:txPr>
        <c:crossAx val="1967110032"/>
        <c:crosses val="autoZero"/>
        <c:auto val="1"/>
        <c:lblAlgn val="ctr"/>
        <c:lblOffset val="0"/>
        <c:noMultiLvlLbl val="0"/>
      </c:catAx>
      <c:valAx>
        <c:axId val="1967110032"/>
        <c:scaling>
          <c:orientation val="minMax"/>
        </c:scaling>
        <c:delete val="0"/>
        <c:axPos val="l"/>
        <c:numFmt formatCode="General" sourceLinked="1"/>
        <c:majorTickMark val="none"/>
        <c:minorTickMark val="none"/>
        <c:tickLblPos val="nextTo"/>
        <c:spPr>
          <a:noFill/>
          <a:ln>
            <a:noFill/>
          </a:ln>
          <a:effectLst/>
        </c:spPr>
        <c:txPr>
          <a:bodyPr rot="0" spcFirstLastPara="1" vertOverflow="ellipsis" wrap="square" anchor="ctr" anchorCtr="1"/>
          <a:lstStyle/>
          <a:p>
            <a:pPr>
              <a:defRPr sz="1050" b="0" i="0" u="none" strike="noStrike" kern="1200" baseline="0">
                <a:solidFill>
                  <a:schemeClr val="tx1"/>
                </a:solidFill>
                <a:latin typeface="+mn-lt"/>
                <a:ea typeface="+mn-ea"/>
                <a:cs typeface="+mn-cs"/>
              </a:defRPr>
            </a:pPr>
            <a:endParaRPr lang="en-US"/>
          </a:p>
        </c:txPr>
        <c:crossAx val="1967107712"/>
        <c:crosses val="autoZero"/>
        <c:crossBetween val="between"/>
        <c:minorUnit val="1"/>
      </c:valAx>
      <c:spPr>
        <a:noFill/>
        <a:ln>
          <a:noFill/>
        </a:ln>
        <a:effectLst/>
      </c:spPr>
    </c:plotArea>
    <c:legend>
      <c:legendPos val="r"/>
      <c:layout>
        <c:manualLayout>
          <c:xMode val="edge"/>
          <c:yMode val="edge"/>
          <c:x val="0.29856899929762304"/>
          <c:y val="0.27806973983025318"/>
          <c:w val="0.5150291018108073"/>
          <c:h val="0.349335076769546"/>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fontAlgn="auto">
              <a:spcBef>
                <a:spcPts val="0"/>
              </a:spcBef>
              <a:spcAft>
                <a:spcPts val="0"/>
              </a:spcAft>
              <a:defRPr sz="1200">
                <a:latin typeface="+mn-lt"/>
                <a:ea typeface="+mn-ea"/>
                <a:cs typeface="+mn-cs"/>
              </a:defRPr>
            </a:lvl1pPr>
          </a:lstStyle>
          <a:p>
            <a:pPr>
              <a:defRPr/>
            </a:pPr>
            <a:r>
              <a:rPr lang="en-US" dirty="0">
                <a:latin typeface="CiscoSansTT Light" panose="020B0503020201020303" pitchFamily="34" charset="0"/>
              </a:rPr>
              <a:t>Cisco Live 2022</a:t>
            </a:r>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fontAlgn="auto">
              <a:spcBef>
                <a:spcPts val="0"/>
              </a:spcBef>
              <a:spcAft>
                <a:spcPts val="0"/>
              </a:spcAft>
              <a:defRPr sz="1200">
                <a:latin typeface="+mn-lt"/>
                <a:ea typeface="+mn-ea"/>
                <a:cs typeface="+mn-cs"/>
              </a:defRPr>
            </a:lvl1pPr>
          </a:lstStyle>
          <a:p>
            <a:pPr>
              <a:defRPr/>
            </a:pPr>
            <a:fld id="{6008FB43-E3F8-9641-B8BB-519F1EA0586D}" type="datetime1">
              <a:rPr lang="en-US" smtClean="0">
                <a:latin typeface="CiscoSansTT Light" panose="020B0503020201020303" pitchFamily="34" charset="0"/>
              </a:rPr>
              <a:t>4/1/24</a:t>
            </a:fld>
            <a:endParaRPr lang="en-US" dirty="0">
              <a:latin typeface="CiscoSansTT Light" panose="020B0503020201020303" pitchFamily="34" charset="0"/>
            </a:endParaRPr>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fontAlgn="auto">
              <a:spcBef>
                <a:spcPts val="0"/>
              </a:spcBef>
              <a:spcAft>
                <a:spcPts val="0"/>
              </a:spcAft>
              <a:defRPr sz="1200">
                <a:latin typeface="+mn-lt"/>
                <a:ea typeface="+mn-ea"/>
                <a:cs typeface="+mn-cs"/>
              </a:defRPr>
            </a:lvl1pPr>
          </a:lstStyle>
          <a:p>
            <a:pPr>
              <a:defRPr/>
            </a:pPr>
            <a:endParaRPr lang="en-US" dirty="0">
              <a:latin typeface="CiscoSansTT Light" panose="020B0503020201020303" pitchFamily="34" charset="0"/>
            </a:endParaRPr>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fontAlgn="auto">
              <a:spcBef>
                <a:spcPts val="0"/>
              </a:spcBef>
              <a:spcAft>
                <a:spcPts val="0"/>
              </a:spcAft>
              <a:defRPr sz="1200">
                <a:latin typeface="+mn-lt"/>
                <a:ea typeface="+mn-ea"/>
                <a:cs typeface="+mn-cs"/>
              </a:defRPr>
            </a:lvl1pPr>
          </a:lstStyle>
          <a:p>
            <a:pPr>
              <a:defRPr/>
            </a:pPr>
            <a:fld id="{F5A8EAB7-F1BA-274C-91A9-46214A29E509}" type="slidenum">
              <a:rPr lang="en-US">
                <a:latin typeface="CiscoSansTT Light" panose="020B0503020201020303" pitchFamily="34" charset="0"/>
              </a:rPr>
              <a:pPr>
                <a:defRPr/>
              </a:pPr>
              <a:t>‹#›</a:t>
            </a:fld>
            <a:endParaRPr lang="en-US" dirty="0">
              <a:latin typeface="CiscoSansTT Light" panose="020B0503020201020303" pitchFamily="34" charset="0"/>
            </a:endParaRPr>
          </a:p>
        </p:txBody>
      </p:sp>
    </p:spTree>
    <p:extLst>
      <p:ext uri="{BB962C8B-B14F-4D97-AF65-F5344CB8AC3E}">
        <p14:creationId xmlns:p14="http://schemas.microsoft.com/office/powerpoint/2010/main" val="33384806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svg>
</file>

<file path=ppt/media/image14.sv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png>
</file>

<file path=ppt/media/image34.png>
</file>

<file path=ppt/media/image35.png>
</file>

<file path=ppt/media/image36.svg>
</file>

<file path=ppt/media/image37.png>
</file>

<file path=ppt/media/image38.png>
</file>

<file path=ppt/media/image39.png>
</file>

<file path=ppt/media/image4.png>
</file>

<file path=ppt/media/image40.png>
</file>

<file path=ppt/media/image41.svg>
</file>

<file path=ppt/media/image42.png>
</file>

<file path=ppt/media/image43.png>
</file>

<file path=ppt/media/image44.svg>
</file>

<file path=ppt/media/image45.png>
</file>

<file path=ppt/media/image46.png>
</file>

<file path=ppt/media/image47.png>
</file>

<file path=ppt/media/image48.jpe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fontAlgn="auto">
              <a:spcBef>
                <a:spcPts val="0"/>
              </a:spcBef>
              <a:spcAft>
                <a:spcPts val="0"/>
              </a:spcAft>
              <a:defRPr sz="1200">
                <a:latin typeface="CiscoSansTT Light" panose="020B0503020201020303" pitchFamily="34" charset="0"/>
                <a:ea typeface="+mn-ea"/>
                <a:cs typeface="+mn-cs"/>
              </a:defRPr>
            </a:lvl1pPr>
          </a:lstStyle>
          <a:p>
            <a:pPr>
              <a:defRPr/>
            </a:pPr>
            <a:r>
              <a:rPr lang="en-US" dirty="0"/>
              <a:t>Cisco Live 2022</a:t>
            </a:r>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fontAlgn="auto">
              <a:spcBef>
                <a:spcPts val="0"/>
              </a:spcBef>
              <a:spcAft>
                <a:spcPts val="0"/>
              </a:spcAft>
              <a:defRPr sz="1200">
                <a:latin typeface="CiscoSansTT Light" panose="020B0503020201020303" pitchFamily="34" charset="0"/>
                <a:ea typeface="+mn-ea"/>
                <a:cs typeface="+mn-cs"/>
              </a:defRPr>
            </a:lvl1pPr>
          </a:lstStyle>
          <a:p>
            <a:pPr>
              <a:defRPr/>
            </a:pPr>
            <a:fld id="{068DEBF8-BCB5-CA4C-8F7A-9653668CC2EA}" type="datetime1">
              <a:rPr lang="en-US" smtClean="0"/>
              <a:t>4/1/24</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endParaRPr lang="en-US" noProof="0" dirty="0"/>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fontAlgn="auto">
              <a:spcBef>
                <a:spcPts val="0"/>
              </a:spcBef>
              <a:spcAft>
                <a:spcPts val="0"/>
              </a:spcAft>
              <a:defRPr sz="1200">
                <a:latin typeface="CiscoSansTT Light" panose="020B0503020201020303" pitchFamily="34" charset="0"/>
                <a:ea typeface="+mn-ea"/>
                <a:cs typeface="+mn-cs"/>
              </a:defRPr>
            </a:lvl1pPr>
          </a:lstStyle>
          <a:p>
            <a:pPr>
              <a:defRPr/>
            </a:pPr>
            <a:endParaRPr lang="en-US" dirty="0"/>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fontAlgn="auto">
              <a:spcBef>
                <a:spcPts val="0"/>
              </a:spcBef>
              <a:spcAft>
                <a:spcPts val="0"/>
              </a:spcAft>
              <a:defRPr sz="1200">
                <a:latin typeface="CiscoSansTT Light" panose="020B0503020201020303" pitchFamily="34" charset="0"/>
                <a:ea typeface="+mn-ea"/>
                <a:cs typeface="+mn-cs"/>
              </a:defRPr>
            </a:lvl1pPr>
          </a:lstStyle>
          <a:p>
            <a:pPr>
              <a:defRPr/>
            </a:pPr>
            <a:fld id="{F97A1FA6-25DE-9E4E-A34D-CF67DE7DBDC7}" type="slidenum">
              <a:rPr lang="en-US" smtClean="0"/>
              <a:pPr>
                <a:defRPr/>
              </a:pPr>
              <a:t>‹#›</a:t>
            </a:fld>
            <a:endParaRPr lang="en-US" dirty="0"/>
          </a:p>
        </p:txBody>
      </p:sp>
    </p:spTree>
    <p:extLst>
      <p:ext uri="{BB962C8B-B14F-4D97-AF65-F5344CB8AC3E}">
        <p14:creationId xmlns:p14="http://schemas.microsoft.com/office/powerpoint/2010/main" val="3228492595"/>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CiscoSansTT Light" panose="020B0503020201020303" pitchFamily="34" charset="0"/>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CiscoSansTT Light" panose="020B0503020201020303" pitchFamily="34" charset="0"/>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CiscoSansTT Light" panose="020B0503020201020303" pitchFamily="34" charset="0"/>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CiscoSansTT Light" panose="020B0503020201020303" pitchFamily="34" charset="0"/>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CiscoSansTT Light" panose="020B0503020201020303" pitchFamily="34"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a:t>
            </a:fld>
            <a:endParaRPr lang="en-US" dirty="0"/>
          </a:p>
        </p:txBody>
      </p:sp>
    </p:spTree>
    <p:extLst>
      <p:ext uri="{BB962C8B-B14F-4D97-AF65-F5344CB8AC3E}">
        <p14:creationId xmlns:p14="http://schemas.microsoft.com/office/powerpoint/2010/main" val="1534956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11</a:t>
            </a:fld>
            <a:endParaRPr lang="en-US" dirty="0"/>
          </a:p>
        </p:txBody>
      </p:sp>
    </p:spTree>
    <p:extLst>
      <p:ext uri="{BB962C8B-B14F-4D97-AF65-F5344CB8AC3E}">
        <p14:creationId xmlns:p14="http://schemas.microsoft.com/office/powerpoint/2010/main" val="42667348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12</a:t>
            </a:fld>
            <a:endParaRPr lang="en-US" dirty="0"/>
          </a:p>
        </p:txBody>
      </p:sp>
    </p:spTree>
    <p:extLst>
      <p:ext uri="{BB962C8B-B14F-4D97-AF65-F5344CB8AC3E}">
        <p14:creationId xmlns:p14="http://schemas.microsoft.com/office/powerpoint/2010/main" val="5864525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13</a:t>
            </a:fld>
            <a:endParaRPr lang="en-US" dirty="0"/>
          </a:p>
        </p:txBody>
      </p:sp>
    </p:spTree>
    <p:extLst>
      <p:ext uri="{BB962C8B-B14F-4D97-AF65-F5344CB8AC3E}">
        <p14:creationId xmlns:p14="http://schemas.microsoft.com/office/powerpoint/2010/main" val="29049404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14</a:t>
            </a:fld>
            <a:endParaRPr lang="en-US" dirty="0"/>
          </a:p>
        </p:txBody>
      </p:sp>
    </p:spTree>
    <p:extLst>
      <p:ext uri="{BB962C8B-B14F-4D97-AF65-F5344CB8AC3E}">
        <p14:creationId xmlns:p14="http://schemas.microsoft.com/office/powerpoint/2010/main" val="4261491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15</a:t>
            </a:fld>
            <a:endParaRPr lang="en-US" dirty="0"/>
          </a:p>
        </p:txBody>
      </p:sp>
    </p:spTree>
    <p:extLst>
      <p:ext uri="{BB962C8B-B14F-4D97-AF65-F5344CB8AC3E}">
        <p14:creationId xmlns:p14="http://schemas.microsoft.com/office/powerpoint/2010/main" val="13198859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16</a:t>
            </a:fld>
            <a:endParaRPr lang="en-US" dirty="0"/>
          </a:p>
        </p:txBody>
      </p:sp>
    </p:spTree>
    <p:extLst>
      <p:ext uri="{BB962C8B-B14F-4D97-AF65-F5344CB8AC3E}">
        <p14:creationId xmlns:p14="http://schemas.microsoft.com/office/powerpoint/2010/main" val="1841534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17</a:t>
            </a:fld>
            <a:endParaRPr lang="en-US" dirty="0"/>
          </a:p>
        </p:txBody>
      </p:sp>
    </p:spTree>
    <p:extLst>
      <p:ext uri="{BB962C8B-B14F-4D97-AF65-F5344CB8AC3E}">
        <p14:creationId xmlns:p14="http://schemas.microsoft.com/office/powerpoint/2010/main" val="10413240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18</a:t>
            </a:fld>
            <a:endParaRPr lang="en-US" dirty="0"/>
          </a:p>
        </p:txBody>
      </p:sp>
    </p:spTree>
    <p:extLst>
      <p:ext uri="{BB962C8B-B14F-4D97-AF65-F5344CB8AC3E}">
        <p14:creationId xmlns:p14="http://schemas.microsoft.com/office/powerpoint/2010/main" val="2362109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19</a:t>
            </a:fld>
            <a:endParaRPr lang="en-US" dirty="0"/>
          </a:p>
        </p:txBody>
      </p:sp>
    </p:spTree>
    <p:extLst>
      <p:ext uri="{BB962C8B-B14F-4D97-AF65-F5344CB8AC3E}">
        <p14:creationId xmlns:p14="http://schemas.microsoft.com/office/powerpoint/2010/main" val="38877129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20</a:t>
            </a:fld>
            <a:endParaRPr lang="en-US" dirty="0"/>
          </a:p>
        </p:txBody>
      </p:sp>
    </p:spTree>
    <p:extLst>
      <p:ext uri="{BB962C8B-B14F-4D97-AF65-F5344CB8AC3E}">
        <p14:creationId xmlns:p14="http://schemas.microsoft.com/office/powerpoint/2010/main" val="28301292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a:t>
            </a:fld>
            <a:endParaRPr lang="en-US" dirty="0"/>
          </a:p>
        </p:txBody>
      </p:sp>
    </p:spTree>
    <p:extLst>
      <p:ext uri="{BB962C8B-B14F-4D97-AF65-F5344CB8AC3E}">
        <p14:creationId xmlns:p14="http://schemas.microsoft.com/office/powerpoint/2010/main" val="24557955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21</a:t>
            </a:fld>
            <a:endParaRPr lang="en-US" dirty="0"/>
          </a:p>
        </p:txBody>
      </p:sp>
    </p:spTree>
    <p:extLst>
      <p:ext uri="{BB962C8B-B14F-4D97-AF65-F5344CB8AC3E}">
        <p14:creationId xmlns:p14="http://schemas.microsoft.com/office/powerpoint/2010/main" val="37224864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22</a:t>
            </a:fld>
            <a:endParaRPr lang="en-US" dirty="0"/>
          </a:p>
        </p:txBody>
      </p:sp>
    </p:spTree>
    <p:extLst>
      <p:ext uri="{BB962C8B-B14F-4D97-AF65-F5344CB8AC3E}">
        <p14:creationId xmlns:p14="http://schemas.microsoft.com/office/powerpoint/2010/main" val="19875845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23</a:t>
            </a:fld>
            <a:endParaRPr lang="en-US" dirty="0"/>
          </a:p>
        </p:txBody>
      </p:sp>
    </p:spTree>
    <p:extLst>
      <p:ext uri="{BB962C8B-B14F-4D97-AF65-F5344CB8AC3E}">
        <p14:creationId xmlns:p14="http://schemas.microsoft.com/office/powerpoint/2010/main" val="31881879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24</a:t>
            </a:fld>
            <a:endParaRPr lang="en-US" dirty="0"/>
          </a:p>
        </p:txBody>
      </p:sp>
    </p:spTree>
    <p:extLst>
      <p:ext uri="{BB962C8B-B14F-4D97-AF65-F5344CB8AC3E}">
        <p14:creationId xmlns:p14="http://schemas.microsoft.com/office/powerpoint/2010/main" val="19519123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25</a:t>
            </a:fld>
            <a:endParaRPr lang="en-US" dirty="0"/>
          </a:p>
        </p:txBody>
      </p:sp>
    </p:spTree>
    <p:extLst>
      <p:ext uri="{BB962C8B-B14F-4D97-AF65-F5344CB8AC3E}">
        <p14:creationId xmlns:p14="http://schemas.microsoft.com/office/powerpoint/2010/main" val="8142554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26</a:t>
            </a:fld>
            <a:endParaRPr lang="en-US" dirty="0"/>
          </a:p>
        </p:txBody>
      </p:sp>
    </p:spTree>
    <p:extLst>
      <p:ext uri="{BB962C8B-B14F-4D97-AF65-F5344CB8AC3E}">
        <p14:creationId xmlns:p14="http://schemas.microsoft.com/office/powerpoint/2010/main" val="26749425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27</a:t>
            </a:fld>
            <a:endParaRPr lang="en-US" dirty="0"/>
          </a:p>
        </p:txBody>
      </p:sp>
    </p:spTree>
    <p:extLst>
      <p:ext uri="{BB962C8B-B14F-4D97-AF65-F5344CB8AC3E}">
        <p14:creationId xmlns:p14="http://schemas.microsoft.com/office/powerpoint/2010/main" val="28792539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28</a:t>
            </a:fld>
            <a:endParaRPr lang="en-US" dirty="0"/>
          </a:p>
        </p:txBody>
      </p:sp>
    </p:spTree>
    <p:extLst>
      <p:ext uri="{BB962C8B-B14F-4D97-AF65-F5344CB8AC3E}">
        <p14:creationId xmlns:p14="http://schemas.microsoft.com/office/powerpoint/2010/main" val="30507784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29</a:t>
            </a:fld>
            <a:endParaRPr lang="en-US" dirty="0"/>
          </a:p>
        </p:txBody>
      </p:sp>
    </p:spTree>
    <p:extLst>
      <p:ext uri="{BB962C8B-B14F-4D97-AF65-F5344CB8AC3E}">
        <p14:creationId xmlns:p14="http://schemas.microsoft.com/office/powerpoint/2010/main" val="8361456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30</a:t>
            </a:fld>
            <a:endParaRPr lang="en-US" dirty="0"/>
          </a:p>
        </p:txBody>
      </p:sp>
    </p:spTree>
    <p:extLst>
      <p:ext uri="{BB962C8B-B14F-4D97-AF65-F5344CB8AC3E}">
        <p14:creationId xmlns:p14="http://schemas.microsoft.com/office/powerpoint/2010/main" val="2342077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4</a:t>
            </a:fld>
            <a:endParaRPr lang="en-US" dirty="0"/>
          </a:p>
        </p:txBody>
      </p:sp>
    </p:spTree>
    <p:extLst>
      <p:ext uri="{BB962C8B-B14F-4D97-AF65-F5344CB8AC3E}">
        <p14:creationId xmlns:p14="http://schemas.microsoft.com/office/powerpoint/2010/main" val="3783377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31</a:t>
            </a:fld>
            <a:endParaRPr lang="en-US" dirty="0"/>
          </a:p>
        </p:txBody>
      </p:sp>
    </p:spTree>
    <p:extLst>
      <p:ext uri="{BB962C8B-B14F-4D97-AF65-F5344CB8AC3E}">
        <p14:creationId xmlns:p14="http://schemas.microsoft.com/office/powerpoint/2010/main" val="34216896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32</a:t>
            </a:fld>
            <a:endParaRPr lang="en-US" dirty="0"/>
          </a:p>
        </p:txBody>
      </p:sp>
    </p:spTree>
    <p:extLst>
      <p:ext uri="{BB962C8B-B14F-4D97-AF65-F5344CB8AC3E}">
        <p14:creationId xmlns:p14="http://schemas.microsoft.com/office/powerpoint/2010/main" val="25751320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33</a:t>
            </a:fld>
            <a:endParaRPr lang="en-US" dirty="0"/>
          </a:p>
        </p:txBody>
      </p:sp>
    </p:spTree>
    <p:extLst>
      <p:ext uri="{BB962C8B-B14F-4D97-AF65-F5344CB8AC3E}">
        <p14:creationId xmlns:p14="http://schemas.microsoft.com/office/powerpoint/2010/main" val="17588755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34</a:t>
            </a:fld>
            <a:endParaRPr lang="en-US" dirty="0"/>
          </a:p>
        </p:txBody>
      </p:sp>
    </p:spTree>
    <p:extLst>
      <p:ext uri="{BB962C8B-B14F-4D97-AF65-F5344CB8AC3E}">
        <p14:creationId xmlns:p14="http://schemas.microsoft.com/office/powerpoint/2010/main" val="37512717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35</a:t>
            </a:fld>
            <a:endParaRPr lang="en-US" dirty="0"/>
          </a:p>
        </p:txBody>
      </p:sp>
    </p:spTree>
    <p:extLst>
      <p:ext uri="{BB962C8B-B14F-4D97-AF65-F5344CB8AC3E}">
        <p14:creationId xmlns:p14="http://schemas.microsoft.com/office/powerpoint/2010/main" val="36356593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36</a:t>
            </a:fld>
            <a:endParaRPr lang="en-US" dirty="0"/>
          </a:p>
        </p:txBody>
      </p:sp>
    </p:spTree>
    <p:extLst>
      <p:ext uri="{BB962C8B-B14F-4D97-AF65-F5344CB8AC3E}">
        <p14:creationId xmlns:p14="http://schemas.microsoft.com/office/powerpoint/2010/main" val="88507636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37</a:t>
            </a:fld>
            <a:endParaRPr lang="en-US" dirty="0"/>
          </a:p>
        </p:txBody>
      </p:sp>
    </p:spTree>
    <p:extLst>
      <p:ext uri="{BB962C8B-B14F-4D97-AF65-F5344CB8AC3E}">
        <p14:creationId xmlns:p14="http://schemas.microsoft.com/office/powerpoint/2010/main" val="29155916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38</a:t>
            </a:fld>
            <a:endParaRPr lang="en-US" dirty="0"/>
          </a:p>
        </p:txBody>
      </p:sp>
    </p:spTree>
    <p:extLst>
      <p:ext uri="{BB962C8B-B14F-4D97-AF65-F5344CB8AC3E}">
        <p14:creationId xmlns:p14="http://schemas.microsoft.com/office/powerpoint/2010/main" val="41505917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39</a:t>
            </a:fld>
            <a:endParaRPr lang="en-US" dirty="0"/>
          </a:p>
        </p:txBody>
      </p:sp>
    </p:spTree>
    <p:extLst>
      <p:ext uri="{BB962C8B-B14F-4D97-AF65-F5344CB8AC3E}">
        <p14:creationId xmlns:p14="http://schemas.microsoft.com/office/powerpoint/2010/main" val="78153018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40</a:t>
            </a:fld>
            <a:endParaRPr lang="en-US" dirty="0"/>
          </a:p>
        </p:txBody>
      </p:sp>
    </p:spTree>
    <p:extLst>
      <p:ext uri="{BB962C8B-B14F-4D97-AF65-F5344CB8AC3E}">
        <p14:creationId xmlns:p14="http://schemas.microsoft.com/office/powerpoint/2010/main" val="2169182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5</a:t>
            </a:fld>
            <a:endParaRPr lang="en-US" dirty="0"/>
          </a:p>
        </p:txBody>
      </p:sp>
    </p:spTree>
    <p:extLst>
      <p:ext uri="{BB962C8B-B14F-4D97-AF65-F5344CB8AC3E}">
        <p14:creationId xmlns:p14="http://schemas.microsoft.com/office/powerpoint/2010/main" val="40411125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41</a:t>
            </a:fld>
            <a:endParaRPr lang="en-US" dirty="0"/>
          </a:p>
        </p:txBody>
      </p:sp>
    </p:spTree>
    <p:extLst>
      <p:ext uri="{BB962C8B-B14F-4D97-AF65-F5344CB8AC3E}">
        <p14:creationId xmlns:p14="http://schemas.microsoft.com/office/powerpoint/2010/main" val="27895397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42</a:t>
            </a:fld>
            <a:endParaRPr lang="en-US" dirty="0"/>
          </a:p>
        </p:txBody>
      </p:sp>
    </p:spTree>
    <p:extLst>
      <p:ext uri="{BB962C8B-B14F-4D97-AF65-F5344CB8AC3E}">
        <p14:creationId xmlns:p14="http://schemas.microsoft.com/office/powerpoint/2010/main" val="28154681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43</a:t>
            </a:fld>
            <a:endParaRPr lang="en-US" dirty="0"/>
          </a:p>
        </p:txBody>
      </p:sp>
    </p:spTree>
    <p:extLst>
      <p:ext uri="{BB962C8B-B14F-4D97-AF65-F5344CB8AC3E}">
        <p14:creationId xmlns:p14="http://schemas.microsoft.com/office/powerpoint/2010/main" val="887717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44</a:t>
            </a:fld>
            <a:endParaRPr lang="en-US" dirty="0"/>
          </a:p>
        </p:txBody>
      </p:sp>
    </p:spTree>
    <p:extLst>
      <p:ext uri="{BB962C8B-B14F-4D97-AF65-F5344CB8AC3E}">
        <p14:creationId xmlns:p14="http://schemas.microsoft.com/office/powerpoint/2010/main" val="11118998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45</a:t>
            </a:fld>
            <a:endParaRPr lang="en-US" dirty="0"/>
          </a:p>
        </p:txBody>
      </p:sp>
    </p:spTree>
    <p:extLst>
      <p:ext uri="{BB962C8B-B14F-4D97-AF65-F5344CB8AC3E}">
        <p14:creationId xmlns:p14="http://schemas.microsoft.com/office/powerpoint/2010/main" val="33991458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46</a:t>
            </a:fld>
            <a:endParaRPr lang="en-US" dirty="0"/>
          </a:p>
        </p:txBody>
      </p:sp>
    </p:spTree>
    <p:extLst>
      <p:ext uri="{BB962C8B-B14F-4D97-AF65-F5344CB8AC3E}">
        <p14:creationId xmlns:p14="http://schemas.microsoft.com/office/powerpoint/2010/main" val="14471119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47</a:t>
            </a:fld>
            <a:endParaRPr lang="en-US" dirty="0"/>
          </a:p>
        </p:txBody>
      </p:sp>
    </p:spTree>
    <p:extLst>
      <p:ext uri="{BB962C8B-B14F-4D97-AF65-F5344CB8AC3E}">
        <p14:creationId xmlns:p14="http://schemas.microsoft.com/office/powerpoint/2010/main" val="3565539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48</a:t>
            </a:fld>
            <a:endParaRPr lang="en-US" dirty="0"/>
          </a:p>
        </p:txBody>
      </p:sp>
    </p:spTree>
    <p:extLst>
      <p:ext uri="{BB962C8B-B14F-4D97-AF65-F5344CB8AC3E}">
        <p14:creationId xmlns:p14="http://schemas.microsoft.com/office/powerpoint/2010/main" val="34790311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49</a:t>
            </a:fld>
            <a:endParaRPr lang="en-US" dirty="0"/>
          </a:p>
        </p:txBody>
      </p:sp>
    </p:spTree>
    <p:extLst>
      <p:ext uri="{BB962C8B-B14F-4D97-AF65-F5344CB8AC3E}">
        <p14:creationId xmlns:p14="http://schemas.microsoft.com/office/powerpoint/2010/main" val="90423565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50</a:t>
            </a:fld>
            <a:endParaRPr lang="en-US" dirty="0"/>
          </a:p>
        </p:txBody>
      </p:sp>
    </p:spTree>
    <p:extLst>
      <p:ext uri="{BB962C8B-B14F-4D97-AF65-F5344CB8AC3E}">
        <p14:creationId xmlns:p14="http://schemas.microsoft.com/office/powerpoint/2010/main" val="3628114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a:t>
            </a:fld>
            <a:endParaRPr lang="en-US" dirty="0"/>
          </a:p>
        </p:txBody>
      </p:sp>
    </p:spTree>
    <p:extLst>
      <p:ext uri="{BB962C8B-B14F-4D97-AF65-F5344CB8AC3E}">
        <p14:creationId xmlns:p14="http://schemas.microsoft.com/office/powerpoint/2010/main" val="298110565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51</a:t>
            </a:fld>
            <a:endParaRPr lang="en-US" dirty="0"/>
          </a:p>
        </p:txBody>
      </p:sp>
    </p:spTree>
    <p:extLst>
      <p:ext uri="{BB962C8B-B14F-4D97-AF65-F5344CB8AC3E}">
        <p14:creationId xmlns:p14="http://schemas.microsoft.com/office/powerpoint/2010/main" val="25853525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52</a:t>
            </a:fld>
            <a:endParaRPr lang="en-US" dirty="0"/>
          </a:p>
        </p:txBody>
      </p:sp>
    </p:spTree>
    <p:extLst>
      <p:ext uri="{BB962C8B-B14F-4D97-AF65-F5344CB8AC3E}">
        <p14:creationId xmlns:p14="http://schemas.microsoft.com/office/powerpoint/2010/main" val="17786204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53</a:t>
            </a:fld>
            <a:endParaRPr lang="en-US" dirty="0"/>
          </a:p>
        </p:txBody>
      </p:sp>
    </p:spTree>
    <p:extLst>
      <p:ext uri="{BB962C8B-B14F-4D97-AF65-F5344CB8AC3E}">
        <p14:creationId xmlns:p14="http://schemas.microsoft.com/office/powerpoint/2010/main" val="38668659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54</a:t>
            </a:fld>
            <a:endParaRPr lang="en-US" dirty="0"/>
          </a:p>
        </p:txBody>
      </p:sp>
    </p:spTree>
    <p:extLst>
      <p:ext uri="{BB962C8B-B14F-4D97-AF65-F5344CB8AC3E}">
        <p14:creationId xmlns:p14="http://schemas.microsoft.com/office/powerpoint/2010/main" val="23933866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55</a:t>
            </a:fld>
            <a:endParaRPr lang="en-US" dirty="0"/>
          </a:p>
        </p:txBody>
      </p:sp>
    </p:spTree>
    <p:extLst>
      <p:ext uri="{BB962C8B-B14F-4D97-AF65-F5344CB8AC3E}">
        <p14:creationId xmlns:p14="http://schemas.microsoft.com/office/powerpoint/2010/main" val="223378555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defTabSz="465887" eaLnBrk="1" hangingPunct="1">
              <a:spcBef>
                <a:spcPct val="0"/>
              </a:spcBef>
              <a:defRPr/>
            </a:pPr>
            <a:endParaRPr lang="en-US" dirty="0"/>
          </a:p>
        </p:txBody>
      </p:sp>
      <p:sp>
        <p:nvSpPr>
          <p:cNvPr id="64516"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spcBef>
                <a:spcPct val="30000"/>
              </a:spcBef>
              <a:defRPr sz="1200">
                <a:solidFill>
                  <a:schemeClr val="tx1"/>
                </a:solidFill>
                <a:latin typeface="Calibri" pitchFamily="34" charset="0"/>
                <a:ea typeface="ＭＳ Ｐゴシック" pitchFamily="34" charset="-128"/>
              </a:defRPr>
            </a:lvl1pPr>
            <a:lvl2pPr marL="757066" indent="-291179" eaLnBrk="0" hangingPunct="0">
              <a:spcBef>
                <a:spcPct val="30000"/>
              </a:spcBef>
              <a:defRPr sz="1200">
                <a:solidFill>
                  <a:schemeClr val="tx1"/>
                </a:solidFill>
                <a:latin typeface="Calibri" pitchFamily="34" charset="0"/>
                <a:ea typeface="ＭＳ Ｐゴシック" pitchFamily="34" charset="-128"/>
              </a:defRPr>
            </a:lvl2pPr>
            <a:lvl3pPr marL="1164717" indent="-232943" eaLnBrk="0" hangingPunct="0">
              <a:spcBef>
                <a:spcPct val="30000"/>
              </a:spcBef>
              <a:defRPr sz="1200">
                <a:solidFill>
                  <a:schemeClr val="tx1"/>
                </a:solidFill>
                <a:latin typeface="Calibri" pitchFamily="34" charset="0"/>
                <a:ea typeface="ＭＳ Ｐゴシック" pitchFamily="34" charset="-128"/>
              </a:defRPr>
            </a:lvl3pPr>
            <a:lvl4pPr marL="1630604" indent="-232943" eaLnBrk="0" hangingPunct="0">
              <a:spcBef>
                <a:spcPct val="30000"/>
              </a:spcBef>
              <a:defRPr sz="1200">
                <a:solidFill>
                  <a:schemeClr val="tx1"/>
                </a:solidFill>
                <a:latin typeface="Calibri" pitchFamily="34" charset="0"/>
                <a:ea typeface="ＭＳ Ｐゴシック" pitchFamily="34" charset="-128"/>
              </a:defRPr>
            </a:lvl4pPr>
            <a:lvl5pPr marL="2096491" indent="-232943" eaLnBrk="0" hangingPunct="0">
              <a:spcBef>
                <a:spcPct val="30000"/>
              </a:spcBef>
              <a:defRPr sz="1200">
                <a:solidFill>
                  <a:schemeClr val="tx1"/>
                </a:solidFill>
                <a:latin typeface="Calibri" pitchFamily="34" charset="0"/>
                <a:ea typeface="ＭＳ Ｐゴシック" pitchFamily="34" charset="-128"/>
              </a:defRPr>
            </a:lvl5pPr>
            <a:lvl6pPr marL="2562377" indent="-232943" defTabSz="465887" eaLnBrk="0" fontAlgn="base" hangingPunct="0">
              <a:spcBef>
                <a:spcPct val="30000"/>
              </a:spcBef>
              <a:spcAft>
                <a:spcPct val="0"/>
              </a:spcAft>
              <a:defRPr sz="1200">
                <a:solidFill>
                  <a:schemeClr val="tx1"/>
                </a:solidFill>
                <a:latin typeface="Calibri" pitchFamily="34" charset="0"/>
                <a:ea typeface="ＭＳ Ｐゴシック" pitchFamily="34" charset="-128"/>
              </a:defRPr>
            </a:lvl6pPr>
            <a:lvl7pPr marL="3028264" indent="-232943" defTabSz="465887" eaLnBrk="0" fontAlgn="base" hangingPunct="0">
              <a:spcBef>
                <a:spcPct val="30000"/>
              </a:spcBef>
              <a:spcAft>
                <a:spcPct val="0"/>
              </a:spcAft>
              <a:defRPr sz="1200">
                <a:solidFill>
                  <a:schemeClr val="tx1"/>
                </a:solidFill>
                <a:latin typeface="Calibri" pitchFamily="34" charset="0"/>
                <a:ea typeface="ＭＳ Ｐゴシック" pitchFamily="34" charset="-128"/>
              </a:defRPr>
            </a:lvl7pPr>
            <a:lvl8pPr marL="3494151" indent="-232943" defTabSz="465887" eaLnBrk="0" fontAlgn="base" hangingPunct="0">
              <a:spcBef>
                <a:spcPct val="30000"/>
              </a:spcBef>
              <a:spcAft>
                <a:spcPct val="0"/>
              </a:spcAft>
              <a:defRPr sz="1200">
                <a:solidFill>
                  <a:schemeClr val="tx1"/>
                </a:solidFill>
                <a:latin typeface="Calibri" pitchFamily="34" charset="0"/>
                <a:ea typeface="ＭＳ Ｐゴシック" pitchFamily="34" charset="-128"/>
              </a:defRPr>
            </a:lvl8pPr>
            <a:lvl9pPr marL="3960038" indent="-232943" defTabSz="465887" eaLnBrk="0" fontAlgn="base" hangingPunct="0">
              <a:spcBef>
                <a:spcPct val="30000"/>
              </a:spcBef>
              <a:spcAft>
                <a:spcPct val="0"/>
              </a:spcAft>
              <a:defRPr sz="1200">
                <a:solidFill>
                  <a:schemeClr val="tx1"/>
                </a:solidFill>
                <a:latin typeface="Calibri" pitchFamily="34" charset="0"/>
                <a:ea typeface="ＭＳ Ｐゴシック" pitchFamily="34" charset="-128"/>
              </a:defRPr>
            </a:lvl9pPr>
          </a:lstStyle>
          <a:p>
            <a:pPr eaLnBrk="1" fontAlgn="base" hangingPunct="1">
              <a:spcBef>
                <a:spcPct val="0"/>
              </a:spcBef>
              <a:spcAft>
                <a:spcPct val="0"/>
              </a:spcAft>
            </a:pPr>
            <a:fld id="{E1A6D400-C829-4070-B5E9-1BF68645D698}" type="slidenum">
              <a:rPr lang="en-US" altLang="en-US" smtClean="0">
                <a:latin typeface="CiscoSansTT Light" panose="020B0503020201020303" pitchFamily="34" charset="0"/>
              </a:rPr>
              <a:pPr eaLnBrk="1" fontAlgn="base" hangingPunct="1">
                <a:spcBef>
                  <a:spcPct val="0"/>
                </a:spcBef>
                <a:spcAft>
                  <a:spcPct val="0"/>
                </a:spcAft>
              </a:pPr>
              <a:t>56</a:t>
            </a:fld>
            <a:endParaRPr lang="en-US" altLang="en-US" dirty="0">
              <a:latin typeface="CiscoSansTT Light" panose="020B0503020201020303" pitchFamily="34" charset="0"/>
            </a:endParaRPr>
          </a:p>
        </p:txBody>
      </p:sp>
    </p:spTree>
    <p:extLst>
      <p:ext uri="{BB962C8B-B14F-4D97-AF65-F5344CB8AC3E}">
        <p14:creationId xmlns:p14="http://schemas.microsoft.com/office/powerpoint/2010/main" val="42180651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57</a:t>
            </a:fld>
            <a:endParaRPr lang="en-US" dirty="0"/>
          </a:p>
        </p:txBody>
      </p:sp>
    </p:spTree>
    <p:extLst>
      <p:ext uri="{BB962C8B-B14F-4D97-AF65-F5344CB8AC3E}">
        <p14:creationId xmlns:p14="http://schemas.microsoft.com/office/powerpoint/2010/main" val="12495284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58</a:t>
            </a:fld>
            <a:endParaRPr lang="en-US" dirty="0"/>
          </a:p>
        </p:txBody>
      </p:sp>
    </p:spTree>
    <p:extLst>
      <p:ext uri="{BB962C8B-B14F-4D97-AF65-F5344CB8AC3E}">
        <p14:creationId xmlns:p14="http://schemas.microsoft.com/office/powerpoint/2010/main" val="316942299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59</a:t>
            </a:fld>
            <a:endParaRPr lang="en-US" dirty="0"/>
          </a:p>
        </p:txBody>
      </p:sp>
    </p:spTree>
    <p:extLst>
      <p:ext uri="{BB962C8B-B14F-4D97-AF65-F5344CB8AC3E}">
        <p14:creationId xmlns:p14="http://schemas.microsoft.com/office/powerpoint/2010/main" val="357605218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60</a:t>
            </a:fld>
            <a:endParaRPr lang="en-US" dirty="0"/>
          </a:p>
        </p:txBody>
      </p:sp>
    </p:spTree>
    <p:extLst>
      <p:ext uri="{BB962C8B-B14F-4D97-AF65-F5344CB8AC3E}">
        <p14:creationId xmlns:p14="http://schemas.microsoft.com/office/powerpoint/2010/main" val="12897004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7</a:t>
            </a:fld>
            <a:endParaRPr lang="en-US" dirty="0"/>
          </a:p>
        </p:txBody>
      </p:sp>
    </p:spTree>
    <p:extLst>
      <p:ext uri="{BB962C8B-B14F-4D97-AF65-F5344CB8AC3E}">
        <p14:creationId xmlns:p14="http://schemas.microsoft.com/office/powerpoint/2010/main" val="226309890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61</a:t>
            </a:fld>
            <a:endParaRPr lang="en-US" dirty="0"/>
          </a:p>
        </p:txBody>
      </p:sp>
    </p:spTree>
    <p:extLst>
      <p:ext uri="{BB962C8B-B14F-4D97-AF65-F5344CB8AC3E}">
        <p14:creationId xmlns:p14="http://schemas.microsoft.com/office/powerpoint/2010/main" val="53580108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62</a:t>
            </a:fld>
            <a:endParaRPr lang="en-US" dirty="0"/>
          </a:p>
        </p:txBody>
      </p:sp>
    </p:spTree>
    <p:extLst>
      <p:ext uri="{BB962C8B-B14F-4D97-AF65-F5344CB8AC3E}">
        <p14:creationId xmlns:p14="http://schemas.microsoft.com/office/powerpoint/2010/main" val="25860687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63</a:t>
            </a:fld>
            <a:endParaRPr lang="en-US" dirty="0"/>
          </a:p>
        </p:txBody>
      </p:sp>
    </p:spTree>
    <p:extLst>
      <p:ext uri="{BB962C8B-B14F-4D97-AF65-F5344CB8AC3E}">
        <p14:creationId xmlns:p14="http://schemas.microsoft.com/office/powerpoint/2010/main" val="35230308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64</a:t>
            </a:fld>
            <a:endParaRPr lang="en-US" dirty="0"/>
          </a:p>
        </p:txBody>
      </p:sp>
    </p:spTree>
    <p:extLst>
      <p:ext uri="{BB962C8B-B14F-4D97-AF65-F5344CB8AC3E}">
        <p14:creationId xmlns:p14="http://schemas.microsoft.com/office/powerpoint/2010/main" val="313641050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65</a:t>
            </a:fld>
            <a:endParaRPr lang="en-US" dirty="0"/>
          </a:p>
        </p:txBody>
      </p:sp>
    </p:spTree>
    <p:extLst>
      <p:ext uri="{BB962C8B-B14F-4D97-AF65-F5344CB8AC3E}">
        <p14:creationId xmlns:p14="http://schemas.microsoft.com/office/powerpoint/2010/main" val="50121919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66</a:t>
            </a:fld>
            <a:endParaRPr lang="en-US" dirty="0"/>
          </a:p>
        </p:txBody>
      </p:sp>
    </p:spTree>
    <p:extLst>
      <p:ext uri="{BB962C8B-B14F-4D97-AF65-F5344CB8AC3E}">
        <p14:creationId xmlns:p14="http://schemas.microsoft.com/office/powerpoint/2010/main" val="232311211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67</a:t>
            </a:fld>
            <a:endParaRPr lang="en-US" dirty="0"/>
          </a:p>
        </p:txBody>
      </p:sp>
    </p:spTree>
    <p:extLst>
      <p:ext uri="{BB962C8B-B14F-4D97-AF65-F5344CB8AC3E}">
        <p14:creationId xmlns:p14="http://schemas.microsoft.com/office/powerpoint/2010/main" val="143137126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68</a:t>
            </a:fld>
            <a:endParaRPr lang="en-US" dirty="0"/>
          </a:p>
        </p:txBody>
      </p:sp>
    </p:spTree>
    <p:extLst>
      <p:ext uri="{BB962C8B-B14F-4D97-AF65-F5344CB8AC3E}">
        <p14:creationId xmlns:p14="http://schemas.microsoft.com/office/powerpoint/2010/main" val="330317864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69</a:t>
            </a:fld>
            <a:endParaRPr lang="en-US" dirty="0"/>
          </a:p>
        </p:txBody>
      </p:sp>
    </p:spTree>
    <p:extLst>
      <p:ext uri="{BB962C8B-B14F-4D97-AF65-F5344CB8AC3E}">
        <p14:creationId xmlns:p14="http://schemas.microsoft.com/office/powerpoint/2010/main" val="330228587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70</a:t>
            </a:fld>
            <a:endParaRPr lang="en-US" dirty="0"/>
          </a:p>
        </p:txBody>
      </p:sp>
    </p:spTree>
    <p:extLst>
      <p:ext uri="{BB962C8B-B14F-4D97-AF65-F5344CB8AC3E}">
        <p14:creationId xmlns:p14="http://schemas.microsoft.com/office/powerpoint/2010/main" val="14246524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8</a:t>
            </a:fld>
            <a:endParaRPr lang="en-US" dirty="0"/>
          </a:p>
        </p:txBody>
      </p:sp>
    </p:spTree>
    <p:extLst>
      <p:ext uri="{BB962C8B-B14F-4D97-AF65-F5344CB8AC3E}">
        <p14:creationId xmlns:p14="http://schemas.microsoft.com/office/powerpoint/2010/main" val="407280907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71</a:t>
            </a:fld>
            <a:endParaRPr lang="en-US" dirty="0"/>
          </a:p>
        </p:txBody>
      </p:sp>
    </p:spTree>
    <p:extLst>
      <p:ext uri="{BB962C8B-B14F-4D97-AF65-F5344CB8AC3E}">
        <p14:creationId xmlns:p14="http://schemas.microsoft.com/office/powerpoint/2010/main" val="354852540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72</a:t>
            </a:fld>
            <a:endParaRPr lang="en-US" dirty="0"/>
          </a:p>
        </p:txBody>
      </p:sp>
    </p:spTree>
    <p:extLst>
      <p:ext uri="{BB962C8B-B14F-4D97-AF65-F5344CB8AC3E}">
        <p14:creationId xmlns:p14="http://schemas.microsoft.com/office/powerpoint/2010/main" val="301043931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7" name="Slide Number Placeholder 6"/>
          <p:cNvSpPr>
            <a:spLocks noGrp="1"/>
          </p:cNvSpPr>
          <p:nvPr>
            <p:ph type="sldNum" sz="quarter" idx="5"/>
          </p:nvPr>
        </p:nvSpPr>
        <p:spPr/>
        <p:txBody>
          <a:bodyPr/>
          <a:lstStyle/>
          <a:p>
            <a:pPr>
              <a:defRPr/>
            </a:pPr>
            <a:fld id="{F97A1FA6-25DE-9E4E-A34D-CF67DE7DBDC7}" type="slidenum">
              <a:rPr lang="en-US" smtClean="0"/>
              <a:pPr>
                <a:defRPr/>
              </a:pPr>
              <a:t>74</a:t>
            </a:fld>
            <a:endParaRPr lang="en-US" dirty="0"/>
          </a:p>
        </p:txBody>
      </p:sp>
    </p:spTree>
    <p:extLst>
      <p:ext uri="{BB962C8B-B14F-4D97-AF65-F5344CB8AC3E}">
        <p14:creationId xmlns:p14="http://schemas.microsoft.com/office/powerpoint/2010/main" val="308306223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75</a:t>
            </a:fld>
            <a:endParaRPr lang="en-US" dirty="0"/>
          </a:p>
        </p:txBody>
      </p:sp>
    </p:spTree>
    <p:extLst>
      <p:ext uri="{BB962C8B-B14F-4D97-AF65-F5344CB8AC3E}">
        <p14:creationId xmlns:p14="http://schemas.microsoft.com/office/powerpoint/2010/main" val="2106472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9</a:t>
            </a:fld>
            <a:endParaRPr lang="en-US" dirty="0"/>
          </a:p>
        </p:txBody>
      </p:sp>
    </p:spTree>
    <p:extLst>
      <p:ext uri="{BB962C8B-B14F-4D97-AF65-F5344CB8AC3E}">
        <p14:creationId xmlns:p14="http://schemas.microsoft.com/office/powerpoint/2010/main" val="3064911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10</a:t>
            </a:fld>
            <a:endParaRPr lang="en-US" dirty="0"/>
          </a:p>
        </p:txBody>
      </p:sp>
    </p:spTree>
    <p:extLst>
      <p:ext uri="{BB962C8B-B14F-4D97-AF65-F5344CB8AC3E}">
        <p14:creationId xmlns:p14="http://schemas.microsoft.com/office/powerpoint/2010/main" val="18311203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4.sv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heme Graphic">
    <p:bg>
      <p:bgPr>
        <a:solidFill>
          <a:schemeClr val="bg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C303FB8-6200-4D2D-D0BD-D37FAF44920F}"/>
              </a:ext>
            </a:extLst>
          </p:cNvPr>
          <p:cNvPicPr>
            <a:picLocks noChangeAspect="1"/>
          </p:cNvPicPr>
          <p:nvPr userDrawn="1"/>
        </p:nvPicPr>
        <p:blipFill rotWithShape="1">
          <a:blip r:embed="rId2"/>
          <a:srcRect t="32560" r="57242" b="32558"/>
          <a:stretch/>
        </p:blipFill>
        <p:spPr>
          <a:xfrm>
            <a:off x="3077729" y="0"/>
            <a:ext cx="6066272" cy="5143500"/>
          </a:xfrm>
          <a:prstGeom prst="rect">
            <a:avLst/>
          </a:prstGeom>
        </p:spPr>
      </p:pic>
      <p:sp>
        <p:nvSpPr>
          <p:cNvPr id="8" name="TextBox 7">
            <a:extLst>
              <a:ext uri="{FF2B5EF4-FFF2-40B4-BE49-F238E27FC236}">
                <a16:creationId xmlns:a16="http://schemas.microsoft.com/office/drawing/2014/main" id="{9BFE7E97-8476-D0E2-8A6B-F37B75D08835}"/>
              </a:ext>
            </a:extLst>
          </p:cNvPr>
          <p:cNvSpPr txBox="1"/>
          <p:nvPr userDrawn="1"/>
        </p:nvSpPr>
        <p:spPr>
          <a:xfrm>
            <a:off x="4158265" y="4720026"/>
            <a:ext cx="827470" cy="246221"/>
          </a:xfrm>
          <a:prstGeom prst="rect">
            <a:avLst/>
          </a:prstGeom>
          <a:noFill/>
        </p:spPr>
        <p:txBody>
          <a:bodyPr wrap="none" rtlCol="0" anchor="ctr">
            <a:spAutoFit/>
          </a:bodyPr>
          <a:lstStyle/>
          <a:p>
            <a:pPr lvl="0" algn="ctr">
              <a:defRPr/>
            </a:pPr>
            <a:r>
              <a:rPr lang="en-US" sz="1000" dirty="0">
                <a:solidFill>
                  <a:schemeClr val="bg1"/>
                </a:solidFill>
                <a:latin typeface="+mn-lt"/>
                <a:cs typeface="CiscoSansTT Light" panose="020B0503020201020303" pitchFamily="34" charset="0"/>
              </a:rPr>
              <a:t>#</a:t>
            </a:r>
            <a:r>
              <a:rPr lang="en-US" sz="1000" dirty="0" err="1">
                <a:solidFill>
                  <a:schemeClr val="bg1"/>
                </a:solidFill>
                <a:latin typeface="+mn-lt"/>
                <a:cs typeface="CiscoSansTT Light" panose="020B0503020201020303" pitchFamily="34" charset="0"/>
              </a:rPr>
              <a:t>CiscoLive</a:t>
            </a:r>
            <a:endParaRPr lang="en-US" sz="1000" dirty="0">
              <a:solidFill>
                <a:schemeClr val="bg1"/>
              </a:solidFill>
              <a:latin typeface="+mn-lt"/>
              <a:cs typeface="CiscoSansTT Light" panose="020B0503020201020303" pitchFamily="34" charset="0"/>
            </a:endParaRPr>
          </a:p>
        </p:txBody>
      </p:sp>
      <p:grpSp>
        <p:nvGrpSpPr>
          <p:cNvPr id="10" name="Group 9">
            <a:extLst>
              <a:ext uri="{FF2B5EF4-FFF2-40B4-BE49-F238E27FC236}">
                <a16:creationId xmlns:a16="http://schemas.microsoft.com/office/drawing/2014/main" id="{F05EFDC3-5B6F-724E-F4A9-020DCB4FEEAF}"/>
              </a:ext>
            </a:extLst>
          </p:cNvPr>
          <p:cNvGrpSpPr>
            <a:grpSpLocks noChangeAspect="1"/>
          </p:cNvGrpSpPr>
          <p:nvPr userDrawn="1"/>
        </p:nvGrpSpPr>
        <p:grpSpPr>
          <a:xfrm>
            <a:off x="1623974" y="2286410"/>
            <a:ext cx="5468112" cy="570680"/>
            <a:chOff x="535546" y="2463009"/>
            <a:chExt cx="2044364" cy="213361"/>
          </a:xfrm>
          <a:solidFill>
            <a:srgbClr val="051C2C"/>
          </a:solidFill>
        </p:grpSpPr>
        <p:grpSp>
          <p:nvGrpSpPr>
            <p:cNvPr id="11" name="Group 10">
              <a:extLst>
                <a:ext uri="{FF2B5EF4-FFF2-40B4-BE49-F238E27FC236}">
                  <a16:creationId xmlns:a16="http://schemas.microsoft.com/office/drawing/2014/main" id="{9D800C78-1D28-EB75-3D53-BE8801A4ACCF}"/>
                </a:ext>
              </a:extLst>
            </p:cNvPr>
            <p:cNvGrpSpPr/>
            <p:nvPr/>
          </p:nvGrpSpPr>
          <p:grpSpPr>
            <a:xfrm>
              <a:off x="535546" y="2463009"/>
              <a:ext cx="456533" cy="213303"/>
              <a:chOff x="535546" y="2463009"/>
              <a:chExt cx="456533" cy="213303"/>
            </a:xfrm>
            <a:grpFill/>
          </p:grpSpPr>
          <p:sp>
            <p:nvSpPr>
              <p:cNvPr id="20" name="Freeform 19">
                <a:extLst>
                  <a:ext uri="{FF2B5EF4-FFF2-40B4-BE49-F238E27FC236}">
                    <a16:creationId xmlns:a16="http://schemas.microsoft.com/office/drawing/2014/main" id="{2A289EF8-85AB-F279-C666-FCE9B856C04C}"/>
                  </a:ext>
                </a:extLst>
              </p:cNvPr>
              <p:cNvSpPr/>
              <p:nvPr/>
            </p:nvSpPr>
            <p:spPr>
              <a:xfrm>
                <a:off x="535546" y="2463009"/>
                <a:ext cx="182668" cy="213272"/>
              </a:xfrm>
              <a:custGeom>
                <a:avLst/>
                <a:gdLst>
                  <a:gd name="connsiteX0" fmla="*/ 182668 w 182668"/>
                  <a:gd name="connsiteY0" fmla="*/ 101500 h 213272"/>
                  <a:gd name="connsiteX1" fmla="*/ 182668 w 182668"/>
                  <a:gd name="connsiteY1" fmla="*/ 209082 h 213272"/>
                  <a:gd name="connsiteX2" fmla="*/ 165289 w 182668"/>
                  <a:gd name="connsiteY2" fmla="*/ 209082 h 213272"/>
                  <a:gd name="connsiteX3" fmla="*/ 162031 w 182668"/>
                  <a:gd name="connsiteY3" fmla="*/ 180117 h 213272"/>
                  <a:gd name="connsiteX4" fmla="*/ 132704 w 182668"/>
                  <a:gd name="connsiteY4" fmla="*/ 205978 h 213272"/>
                  <a:gd name="connsiteX5" fmla="*/ 94688 w 182668"/>
                  <a:gd name="connsiteY5" fmla="*/ 213219 h 213272"/>
                  <a:gd name="connsiteX6" fmla="*/ 24087 w 182668"/>
                  <a:gd name="connsiteY6" fmla="*/ 182186 h 213272"/>
                  <a:gd name="connsiteX7" fmla="*/ 191 w 182668"/>
                  <a:gd name="connsiteY7" fmla="*/ 106672 h 213272"/>
                  <a:gd name="connsiteX8" fmla="*/ 31690 w 182668"/>
                  <a:gd name="connsiteY8" fmla="*/ 23916 h 213272"/>
                  <a:gd name="connsiteX9" fmla="*/ 95774 w 182668"/>
                  <a:gd name="connsiteY9" fmla="*/ 124 h 213272"/>
                  <a:gd name="connsiteX10" fmla="*/ 156600 w 182668"/>
                  <a:gd name="connsiteY10" fmla="*/ 19779 h 213272"/>
                  <a:gd name="connsiteX11" fmla="*/ 181582 w 182668"/>
                  <a:gd name="connsiteY11" fmla="*/ 62191 h 213272"/>
                  <a:gd name="connsiteX12" fmla="*/ 158772 w 182668"/>
                  <a:gd name="connsiteY12" fmla="*/ 62191 h 213272"/>
                  <a:gd name="connsiteX13" fmla="*/ 134877 w 182668"/>
                  <a:gd name="connsiteY13" fmla="*/ 29089 h 213272"/>
                  <a:gd name="connsiteX14" fmla="*/ 94688 w 182668"/>
                  <a:gd name="connsiteY14" fmla="*/ 18744 h 213272"/>
                  <a:gd name="connsiteX15" fmla="*/ 41466 w 182668"/>
                  <a:gd name="connsiteY15" fmla="*/ 43571 h 213272"/>
                  <a:gd name="connsiteX16" fmla="*/ 23001 w 182668"/>
                  <a:gd name="connsiteY16" fmla="*/ 106672 h 213272"/>
                  <a:gd name="connsiteX17" fmla="*/ 47983 w 182668"/>
                  <a:gd name="connsiteY17" fmla="*/ 174945 h 213272"/>
                  <a:gd name="connsiteX18" fmla="*/ 95774 w 182668"/>
                  <a:gd name="connsiteY18" fmla="*/ 194599 h 213272"/>
                  <a:gd name="connsiteX19" fmla="*/ 143566 w 182668"/>
                  <a:gd name="connsiteY19" fmla="*/ 177014 h 213272"/>
                  <a:gd name="connsiteX20" fmla="*/ 160945 w 182668"/>
                  <a:gd name="connsiteY20" fmla="*/ 139774 h 213272"/>
                  <a:gd name="connsiteX21" fmla="*/ 160945 w 182668"/>
                  <a:gd name="connsiteY21" fmla="*/ 119085 h 213272"/>
                  <a:gd name="connsiteX22" fmla="*/ 94688 w 182668"/>
                  <a:gd name="connsiteY22" fmla="*/ 119085 h 213272"/>
                  <a:gd name="connsiteX23" fmla="*/ 94688 w 182668"/>
                  <a:gd name="connsiteY23" fmla="*/ 101500 h 21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2668" h="213272">
                    <a:moveTo>
                      <a:pt x="182668" y="101500"/>
                    </a:moveTo>
                    <a:lnTo>
                      <a:pt x="182668" y="209082"/>
                    </a:lnTo>
                    <a:lnTo>
                      <a:pt x="165289" y="209082"/>
                    </a:lnTo>
                    <a:lnTo>
                      <a:pt x="162031" y="180117"/>
                    </a:lnTo>
                    <a:cubicBezTo>
                      <a:pt x="155341" y="191451"/>
                      <a:pt x="145082" y="200496"/>
                      <a:pt x="132704" y="205978"/>
                    </a:cubicBezTo>
                    <a:cubicBezTo>
                      <a:pt x="120753" y="211047"/>
                      <a:pt x="107767" y="213520"/>
                      <a:pt x="94688" y="213219"/>
                    </a:cubicBezTo>
                    <a:cubicBezTo>
                      <a:pt x="67312" y="214156"/>
                      <a:pt x="41100" y="202634"/>
                      <a:pt x="24087" y="182186"/>
                    </a:cubicBezTo>
                    <a:cubicBezTo>
                      <a:pt x="7052" y="160471"/>
                      <a:pt x="-1408" y="133736"/>
                      <a:pt x="191" y="106672"/>
                    </a:cubicBezTo>
                    <a:cubicBezTo>
                      <a:pt x="191" y="70466"/>
                      <a:pt x="11053" y="43571"/>
                      <a:pt x="31690" y="23916"/>
                    </a:cubicBezTo>
                    <a:cubicBezTo>
                      <a:pt x="48865" y="8163"/>
                      <a:pt x="71936" y="-403"/>
                      <a:pt x="95774" y="124"/>
                    </a:cubicBezTo>
                    <a:cubicBezTo>
                      <a:pt x="117952" y="-1039"/>
                      <a:pt x="139744" y="6003"/>
                      <a:pt x="156600" y="19779"/>
                    </a:cubicBezTo>
                    <a:cubicBezTo>
                      <a:pt x="170159" y="30478"/>
                      <a:pt x="179062" y="45593"/>
                      <a:pt x="181582" y="62191"/>
                    </a:cubicBezTo>
                    <a:lnTo>
                      <a:pt x="158772" y="62191"/>
                    </a:lnTo>
                    <a:cubicBezTo>
                      <a:pt x="155816" y="48541"/>
                      <a:pt x="147199" y="36606"/>
                      <a:pt x="134877" y="29089"/>
                    </a:cubicBezTo>
                    <a:cubicBezTo>
                      <a:pt x="122752" y="22147"/>
                      <a:pt x="108833" y="18564"/>
                      <a:pt x="94688" y="18744"/>
                    </a:cubicBezTo>
                    <a:cubicBezTo>
                      <a:pt x="73696" y="17985"/>
                      <a:pt x="53705" y="27310"/>
                      <a:pt x="41466" y="43571"/>
                    </a:cubicBezTo>
                    <a:cubicBezTo>
                      <a:pt x="27850" y="61945"/>
                      <a:pt x="21326" y="84239"/>
                      <a:pt x="23001" y="106672"/>
                    </a:cubicBezTo>
                    <a:cubicBezTo>
                      <a:pt x="21679" y="131659"/>
                      <a:pt x="30641" y="156152"/>
                      <a:pt x="47983" y="174945"/>
                    </a:cubicBezTo>
                    <a:cubicBezTo>
                      <a:pt x="60453" y="187402"/>
                      <a:pt x="77703" y="194496"/>
                      <a:pt x="95774" y="194599"/>
                    </a:cubicBezTo>
                    <a:cubicBezTo>
                      <a:pt x="113516" y="194963"/>
                      <a:pt x="130690" y="188643"/>
                      <a:pt x="143566" y="177014"/>
                    </a:cubicBezTo>
                    <a:cubicBezTo>
                      <a:pt x="154466" y="167388"/>
                      <a:pt x="160747" y="153929"/>
                      <a:pt x="160945" y="139774"/>
                    </a:cubicBezTo>
                    <a:lnTo>
                      <a:pt x="160945" y="119085"/>
                    </a:lnTo>
                    <a:lnTo>
                      <a:pt x="94688" y="119085"/>
                    </a:lnTo>
                    <a:lnTo>
                      <a:pt x="94688" y="101500"/>
                    </a:lnTo>
                    <a:close/>
                  </a:path>
                </a:pathLst>
              </a:custGeom>
              <a:grpFill/>
              <a:ln w="10842" cap="flat">
                <a:noFill/>
                <a:prstDash val="solid"/>
                <a:miter/>
              </a:ln>
            </p:spPr>
            <p:txBody>
              <a:bodyPr rtlCol="0" anchor="ctr"/>
              <a:lstStyle/>
              <a:p>
                <a:endParaRPr lang="en-US">
                  <a:solidFill>
                    <a:schemeClr val="bg1"/>
                  </a:solidFill>
                </a:endParaRPr>
              </a:p>
            </p:txBody>
          </p:sp>
          <p:sp>
            <p:nvSpPr>
              <p:cNvPr id="21" name="Freeform 20">
                <a:extLst>
                  <a:ext uri="{FF2B5EF4-FFF2-40B4-BE49-F238E27FC236}">
                    <a16:creationId xmlns:a16="http://schemas.microsoft.com/office/drawing/2014/main" id="{02E52C77-D924-000F-08D5-5EC64E24AEBC}"/>
                  </a:ext>
                </a:extLst>
              </p:cNvPr>
              <p:cNvSpPr/>
              <p:nvPr/>
            </p:nvSpPr>
            <p:spPr>
              <a:xfrm>
                <a:off x="794129" y="2465146"/>
                <a:ext cx="197950" cy="211166"/>
              </a:xfrm>
              <a:custGeom>
                <a:avLst/>
                <a:gdLst>
                  <a:gd name="connsiteX0" fmla="*/ 98959 w 197950"/>
                  <a:gd name="connsiteY0" fmla="*/ 211083 h 211166"/>
                  <a:gd name="connsiteX1" fmla="*/ 25099 w 197950"/>
                  <a:gd name="connsiteY1" fmla="*/ 180050 h 211166"/>
                  <a:gd name="connsiteX2" fmla="*/ 117 w 197950"/>
                  <a:gd name="connsiteY2" fmla="*/ 105570 h 211166"/>
                  <a:gd name="connsiteX3" fmla="*/ 32703 w 197950"/>
                  <a:gd name="connsiteY3" fmla="*/ 23849 h 211166"/>
                  <a:gd name="connsiteX4" fmla="*/ 98959 w 197950"/>
                  <a:gd name="connsiteY4" fmla="*/ 57 h 211166"/>
                  <a:gd name="connsiteX5" fmla="*/ 172819 w 197950"/>
                  <a:gd name="connsiteY5" fmla="*/ 31090 h 211166"/>
                  <a:gd name="connsiteX6" fmla="*/ 197800 w 197950"/>
                  <a:gd name="connsiteY6" fmla="*/ 106604 h 211166"/>
                  <a:gd name="connsiteX7" fmla="*/ 165215 w 197950"/>
                  <a:gd name="connsiteY7" fmla="*/ 188325 h 211166"/>
                  <a:gd name="connsiteX8" fmla="*/ 98959 w 197950"/>
                  <a:gd name="connsiteY8" fmla="*/ 211083 h 211166"/>
                  <a:gd name="connsiteX9" fmla="*/ 98959 w 197950"/>
                  <a:gd name="connsiteY9" fmla="*/ 192463 h 211166"/>
                  <a:gd name="connsiteX10" fmla="*/ 154354 w 197950"/>
                  <a:gd name="connsiteY10" fmla="*/ 167636 h 211166"/>
                  <a:gd name="connsiteX11" fmla="*/ 172819 w 197950"/>
                  <a:gd name="connsiteY11" fmla="*/ 104535 h 211166"/>
                  <a:gd name="connsiteX12" fmla="*/ 148923 w 197950"/>
                  <a:gd name="connsiteY12" fmla="*/ 36262 h 211166"/>
                  <a:gd name="connsiteX13" fmla="*/ 97873 w 197950"/>
                  <a:gd name="connsiteY13" fmla="*/ 16608 h 211166"/>
                  <a:gd name="connsiteX14" fmla="*/ 41392 w 197950"/>
                  <a:gd name="connsiteY14" fmla="*/ 42469 h 211166"/>
                  <a:gd name="connsiteX15" fmla="*/ 22927 w 197950"/>
                  <a:gd name="connsiteY15" fmla="*/ 104535 h 211166"/>
                  <a:gd name="connsiteX16" fmla="*/ 46823 w 197950"/>
                  <a:gd name="connsiteY16" fmla="*/ 172809 h 211166"/>
                  <a:gd name="connsiteX17" fmla="*/ 98959 w 197950"/>
                  <a:gd name="connsiteY17" fmla="*/ 192463 h 21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950" h="211166">
                    <a:moveTo>
                      <a:pt x="98959" y="211083"/>
                    </a:moveTo>
                    <a:cubicBezTo>
                      <a:pt x="70606" y="212271"/>
                      <a:pt x="43293" y="200796"/>
                      <a:pt x="25099" y="180050"/>
                    </a:cubicBezTo>
                    <a:cubicBezTo>
                      <a:pt x="7720" y="158851"/>
                      <a:pt x="-1139" y="132439"/>
                      <a:pt x="117" y="105570"/>
                    </a:cubicBezTo>
                    <a:cubicBezTo>
                      <a:pt x="117" y="70399"/>
                      <a:pt x="10979" y="43503"/>
                      <a:pt x="32703" y="23849"/>
                    </a:cubicBezTo>
                    <a:cubicBezTo>
                      <a:pt x="50721" y="8049"/>
                      <a:pt x="74472" y="-480"/>
                      <a:pt x="98959" y="57"/>
                    </a:cubicBezTo>
                    <a:cubicBezTo>
                      <a:pt x="127269" y="-910"/>
                      <a:pt x="154484" y="10525"/>
                      <a:pt x="172819" y="31090"/>
                    </a:cubicBezTo>
                    <a:cubicBezTo>
                      <a:pt x="190369" y="52602"/>
                      <a:pt x="199233" y="79396"/>
                      <a:pt x="197800" y="106604"/>
                    </a:cubicBezTo>
                    <a:cubicBezTo>
                      <a:pt x="197800" y="141775"/>
                      <a:pt x="186939" y="168671"/>
                      <a:pt x="165215" y="188325"/>
                    </a:cubicBezTo>
                    <a:cubicBezTo>
                      <a:pt x="146712" y="203236"/>
                      <a:pt x="123196" y="211314"/>
                      <a:pt x="98959" y="211083"/>
                    </a:cubicBezTo>
                    <a:close/>
                    <a:moveTo>
                      <a:pt x="98959" y="192463"/>
                    </a:moveTo>
                    <a:cubicBezTo>
                      <a:pt x="120611" y="193477"/>
                      <a:pt x="141374" y="184171"/>
                      <a:pt x="154354" y="167636"/>
                    </a:cubicBezTo>
                    <a:cubicBezTo>
                      <a:pt x="167970" y="149263"/>
                      <a:pt x="174493" y="126968"/>
                      <a:pt x="172819" y="104535"/>
                    </a:cubicBezTo>
                    <a:cubicBezTo>
                      <a:pt x="172819" y="74537"/>
                      <a:pt x="165215" y="52813"/>
                      <a:pt x="148923" y="36262"/>
                    </a:cubicBezTo>
                    <a:cubicBezTo>
                      <a:pt x="135698" y="22979"/>
                      <a:pt x="117075" y="15810"/>
                      <a:pt x="97873" y="16608"/>
                    </a:cubicBezTo>
                    <a:cubicBezTo>
                      <a:pt x="75696" y="15724"/>
                      <a:pt x="54516" y="25422"/>
                      <a:pt x="41392" y="42469"/>
                    </a:cubicBezTo>
                    <a:cubicBezTo>
                      <a:pt x="28398" y="60732"/>
                      <a:pt x="21925" y="82495"/>
                      <a:pt x="22927" y="104535"/>
                    </a:cubicBezTo>
                    <a:cubicBezTo>
                      <a:pt x="22927" y="134534"/>
                      <a:pt x="30530" y="157292"/>
                      <a:pt x="46823" y="172809"/>
                    </a:cubicBezTo>
                    <a:cubicBezTo>
                      <a:pt x="60593" y="185954"/>
                      <a:pt x="79472" y="193071"/>
                      <a:pt x="98959" y="192463"/>
                    </a:cubicBezTo>
                    <a:close/>
                  </a:path>
                </a:pathLst>
              </a:custGeom>
              <a:grpFill/>
              <a:ln w="10842" cap="flat">
                <a:noFill/>
                <a:prstDash val="solid"/>
                <a:miter/>
              </a:ln>
            </p:spPr>
            <p:txBody>
              <a:bodyPr rtlCol="0" anchor="ctr"/>
              <a:lstStyle/>
              <a:p>
                <a:endParaRPr lang="en-US">
                  <a:solidFill>
                    <a:schemeClr val="bg1"/>
                  </a:solidFill>
                </a:endParaRPr>
              </a:p>
            </p:txBody>
          </p:sp>
        </p:grpSp>
        <p:grpSp>
          <p:nvGrpSpPr>
            <p:cNvPr id="12" name="Group 11">
              <a:extLst>
                <a:ext uri="{FF2B5EF4-FFF2-40B4-BE49-F238E27FC236}">
                  <a16:creationId xmlns:a16="http://schemas.microsoft.com/office/drawing/2014/main" id="{7379AAB4-01A1-2461-E2F1-D8CC7E3CC29C}"/>
                </a:ext>
              </a:extLst>
            </p:cNvPr>
            <p:cNvGrpSpPr/>
            <p:nvPr/>
          </p:nvGrpSpPr>
          <p:grpSpPr>
            <a:xfrm>
              <a:off x="1195043" y="2465134"/>
              <a:ext cx="1384867" cy="211236"/>
              <a:chOff x="1195043" y="2465134"/>
              <a:chExt cx="1384867" cy="211236"/>
            </a:xfrm>
            <a:grpFill/>
          </p:grpSpPr>
          <p:sp>
            <p:nvSpPr>
              <p:cNvPr id="14" name="Freeform 13">
                <a:extLst>
                  <a:ext uri="{FF2B5EF4-FFF2-40B4-BE49-F238E27FC236}">
                    <a16:creationId xmlns:a16="http://schemas.microsoft.com/office/drawing/2014/main" id="{96241D99-40B3-2A78-CE46-89CCAD007C80}"/>
                  </a:ext>
                </a:extLst>
              </p:cNvPr>
              <p:cNvSpPr/>
              <p:nvPr/>
            </p:nvSpPr>
            <p:spPr>
              <a:xfrm>
                <a:off x="1195043" y="2469340"/>
                <a:ext cx="165332" cy="203018"/>
              </a:xfrm>
              <a:custGeom>
                <a:avLst/>
                <a:gdLst>
                  <a:gd name="connsiteX0" fmla="*/ 0 w 165332"/>
                  <a:gd name="connsiteY0" fmla="*/ 0 h 203018"/>
                  <a:gd name="connsiteX1" fmla="*/ 70601 w 165332"/>
                  <a:gd name="connsiteY1" fmla="*/ 0 h 203018"/>
                  <a:gd name="connsiteX2" fmla="*/ 139030 w 165332"/>
                  <a:gd name="connsiteY2" fmla="*/ 15517 h 203018"/>
                  <a:gd name="connsiteX3" fmla="*/ 156408 w 165332"/>
                  <a:gd name="connsiteY3" fmla="*/ 53791 h 203018"/>
                  <a:gd name="connsiteX4" fmla="*/ 143374 w 165332"/>
                  <a:gd name="connsiteY4" fmla="*/ 82755 h 203018"/>
                  <a:gd name="connsiteX5" fmla="*/ 118393 w 165332"/>
                  <a:gd name="connsiteY5" fmla="*/ 96203 h 203018"/>
                  <a:gd name="connsiteX6" fmla="*/ 154236 w 165332"/>
                  <a:gd name="connsiteY6" fmla="*/ 113789 h 203018"/>
                  <a:gd name="connsiteX7" fmla="*/ 165098 w 165332"/>
                  <a:gd name="connsiteY7" fmla="*/ 144822 h 203018"/>
                  <a:gd name="connsiteX8" fmla="*/ 141202 w 165332"/>
                  <a:gd name="connsiteY8" fmla="*/ 190337 h 203018"/>
                  <a:gd name="connsiteX9" fmla="*/ 76032 w 165332"/>
                  <a:gd name="connsiteY9" fmla="*/ 202751 h 203018"/>
                  <a:gd name="connsiteX10" fmla="*/ 0 w 165332"/>
                  <a:gd name="connsiteY10" fmla="*/ 202751 h 203018"/>
                  <a:gd name="connsiteX11" fmla="*/ 0 w 165332"/>
                  <a:gd name="connsiteY11" fmla="*/ 0 h 203018"/>
                  <a:gd name="connsiteX12" fmla="*/ 74946 w 165332"/>
                  <a:gd name="connsiteY12" fmla="*/ 31033 h 203018"/>
                  <a:gd name="connsiteX13" fmla="*/ 49964 w 165332"/>
                  <a:gd name="connsiteY13" fmla="*/ 31033 h 203018"/>
                  <a:gd name="connsiteX14" fmla="*/ 49964 w 165332"/>
                  <a:gd name="connsiteY14" fmla="*/ 82755 h 203018"/>
                  <a:gd name="connsiteX15" fmla="*/ 76032 w 165332"/>
                  <a:gd name="connsiteY15" fmla="*/ 82755 h 203018"/>
                  <a:gd name="connsiteX16" fmla="*/ 99928 w 165332"/>
                  <a:gd name="connsiteY16" fmla="*/ 75514 h 203018"/>
                  <a:gd name="connsiteX17" fmla="*/ 107531 w 165332"/>
                  <a:gd name="connsiteY17" fmla="*/ 55860 h 203018"/>
                  <a:gd name="connsiteX18" fmla="*/ 98842 w 165332"/>
                  <a:gd name="connsiteY18" fmla="*/ 38274 h 203018"/>
                  <a:gd name="connsiteX19" fmla="*/ 74946 w 165332"/>
                  <a:gd name="connsiteY19" fmla="*/ 31033 h 203018"/>
                  <a:gd name="connsiteX20" fmla="*/ 80377 w 165332"/>
                  <a:gd name="connsiteY20" fmla="*/ 111720 h 203018"/>
                  <a:gd name="connsiteX21" fmla="*/ 49964 w 165332"/>
                  <a:gd name="connsiteY21" fmla="*/ 111720 h 203018"/>
                  <a:gd name="connsiteX22" fmla="*/ 49964 w 165332"/>
                  <a:gd name="connsiteY22" fmla="*/ 171718 h 203018"/>
                  <a:gd name="connsiteX23" fmla="*/ 78204 w 165332"/>
                  <a:gd name="connsiteY23" fmla="*/ 171718 h 203018"/>
                  <a:gd name="connsiteX24" fmla="*/ 106445 w 165332"/>
                  <a:gd name="connsiteY24" fmla="*/ 163442 h 203018"/>
                  <a:gd name="connsiteX25" fmla="*/ 114048 w 165332"/>
                  <a:gd name="connsiteY25" fmla="*/ 142753 h 203018"/>
                  <a:gd name="connsiteX26" fmla="*/ 104272 w 165332"/>
                  <a:gd name="connsiteY26" fmla="*/ 118961 h 203018"/>
                  <a:gd name="connsiteX27" fmla="*/ 80377 w 165332"/>
                  <a:gd name="connsiteY27" fmla="*/ 111720 h 20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5332" h="203018">
                    <a:moveTo>
                      <a:pt x="0" y="0"/>
                    </a:moveTo>
                    <a:lnTo>
                      <a:pt x="70601" y="0"/>
                    </a:lnTo>
                    <a:cubicBezTo>
                      <a:pt x="102100" y="0"/>
                      <a:pt x="124910" y="5172"/>
                      <a:pt x="139030" y="15517"/>
                    </a:cubicBezTo>
                    <a:cubicBezTo>
                      <a:pt x="151100" y="24761"/>
                      <a:pt x="157604" y="39083"/>
                      <a:pt x="156408" y="53791"/>
                    </a:cubicBezTo>
                    <a:cubicBezTo>
                      <a:pt x="156521" y="64760"/>
                      <a:pt x="151792" y="75269"/>
                      <a:pt x="143374" y="82755"/>
                    </a:cubicBezTo>
                    <a:cubicBezTo>
                      <a:pt x="136254" y="89021"/>
                      <a:pt x="127701" y="93625"/>
                      <a:pt x="118393" y="96203"/>
                    </a:cubicBezTo>
                    <a:cubicBezTo>
                      <a:pt x="131882" y="98622"/>
                      <a:pt x="144337" y="104733"/>
                      <a:pt x="154236" y="113789"/>
                    </a:cubicBezTo>
                    <a:cubicBezTo>
                      <a:pt x="161807" y="122474"/>
                      <a:pt x="165682" y="133548"/>
                      <a:pt x="165098" y="144822"/>
                    </a:cubicBezTo>
                    <a:cubicBezTo>
                      <a:pt x="166954" y="163103"/>
                      <a:pt x="157672" y="180783"/>
                      <a:pt x="141202" y="190337"/>
                    </a:cubicBezTo>
                    <a:cubicBezTo>
                      <a:pt x="121015" y="199894"/>
                      <a:pt x="98527" y="204177"/>
                      <a:pt x="76032" y="202751"/>
                    </a:cubicBezTo>
                    <a:lnTo>
                      <a:pt x="0" y="202751"/>
                    </a:lnTo>
                    <a:lnTo>
                      <a:pt x="0" y="0"/>
                    </a:lnTo>
                    <a:close/>
                    <a:moveTo>
                      <a:pt x="74946" y="31033"/>
                    </a:moveTo>
                    <a:lnTo>
                      <a:pt x="49964" y="31033"/>
                    </a:lnTo>
                    <a:lnTo>
                      <a:pt x="49964" y="82755"/>
                    </a:lnTo>
                    <a:lnTo>
                      <a:pt x="76032" y="82755"/>
                    </a:lnTo>
                    <a:cubicBezTo>
                      <a:pt x="84704" y="83570"/>
                      <a:pt x="93345" y="80952"/>
                      <a:pt x="99928" y="75514"/>
                    </a:cubicBezTo>
                    <a:cubicBezTo>
                      <a:pt x="105271" y="70284"/>
                      <a:pt x="108034" y="63141"/>
                      <a:pt x="107531" y="55860"/>
                    </a:cubicBezTo>
                    <a:cubicBezTo>
                      <a:pt x="107635" y="49036"/>
                      <a:pt x="104430" y="42547"/>
                      <a:pt x="98842" y="38274"/>
                    </a:cubicBezTo>
                    <a:cubicBezTo>
                      <a:pt x="92084" y="33140"/>
                      <a:pt x="83575" y="30561"/>
                      <a:pt x="74946" y="31033"/>
                    </a:cubicBezTo>
                    <a:close/>
                    <a:moveTo>
                      <a:pt x="80377" y="111720"/>
                    </a:moveTo>
                    <a:lnTo>
                      <a:pt x="49964" y="111720"/>
                    </a:lnTo>
                    <a:lnTo>
                      <a:pt x="49964" y="171718"/>
                    </a:lnTo>
                    <a:lnTo>
                      <a:pt x="78204" y="171718"/>
                    </a:lnTo>
                    <a:cubicBezTo>
                      <a:pt x="88405" y="172698"/>
                      <a:pt x="98588" y="169714"/>
                      <a:pt x="106445" y="163442"/>
                    </a:cubicBezTo>
                    <a:cubicBezTo>
                      <a:pt x="111707" y="157749"/>
                      <a:pt x="114433" y="150328"/>
                      <a:pt x="114048" y="142753"/>
                    </a:cubicBezTo>
                    <a:cubicBezTo>
                      <a:pt x="114722" y="133825"/>
                      <a:pt x="111130" y="125083"/>
                      <a:pt x="104272" y="118961"/>
                    </a:cubicBezTo>
                    <a:cubicBezTo>
                      <a:pt x="97600" y="113678"/>
                      <a:pt x="89028" y="111081"/>
                      <a:pt x="80377" y="111720"/>
                    </a:cubicBezTo>
                    <a:close/>
                  </a:path>
                </a:pathLst>
              </a:custGeom>
              <a:grpFill/>
              <a:ln w="10842" cap="flat">
                <a:noFill/>
                <a:prstDash val="solid"/>
                <a:miter/>
              </a:ln>
            </p:spPr>
            <p:txBody>
              <a:bodyPr rtlCol="0" anchor="ctr"/>
              <a:lstStyle/>
              <a:p>
                <a:endParaRPr lang="en-US">
                  <a:solidFill>
                    <a:schemeClr val="bg1"/>
                  </a:solidFill>
                </a:endParaRPr>
              </a:p>
            </p:txBody>
          </p:sp>
          <p:sp>
            <p:nvSpPr>
              <p:cNvPr id="15" name="Freeform 14">
                <a:extLst>
                  <a:ext uri="{FF2B5EF4-FFF2-40B4-BE49-F238E27FC236}">
                    <a16:creationId xmlns:a16="http://schemas.microsoft.com/office/drawing/2014/main" id="{378BDD9B-B2C7-0E45-71A2-9CF016341DCB}"/>
                  </a:ext>
                </a:extLst>
              </p:cNvPr>
              <p:cNvSpPr/>
              <p:nvPr/>
            </p:nvSpPr>
            <p:spPr>
              <a:xfrm>
                <a:off x="1427483" y="2469340"/>
                <a:ext cx="144460" cy="202750"/>
              </a:xfrm>
              <a:custGeom>
                <a:avLst/>
                <a:gdLst>
                  <a:gd name="connsiteX0" fmla="*/ 135771 w 144460"/>
                  <a:gd name="connsiteY0" fmla="*/ 83790 h 202750"/>
                  <a:gd name="connsiteX1" fmla="*/ 135771 w 144460"/>
                  <a:gd name="connsiteY1" fmla="*/ 116892 h 202750"/>
                  <a:gd name="connsiteX2" fmla="*/ 49964 w 144460"/>
                  <a:gd name="connsiteY2" fmla="*/ 116892 h 202750"/>
                  <a:gd name="connsiteX3" fmla="*/ 49964 w 144460"/>
                  <a:gd name="connsiteY3" fmla="*/ 168614 h 202750"/>
                  <a:gd name="connsiteX4" fmla="*/ 144461 w 144460"/>
                  <a:gd name="connsiteY4" fmla="*/ 168614 h 202750"/>
                  <a:gd name="connsiteX5" fmla="*/ 144461 w 144460"/>
                  <a:gd name="connsiteY5" fmla="*/ 202751 h 202750"/>
                  <a:gd name="connsiteX6" fmla="*/ 0 w 144460"/>
                  <a:gd name="connsiteY6" fmla="*/ 202751 h 202750"/>
                  <a:gd name="connsiteX7" fmla="*/ 0 w 144460"/>
                  <a:gd name="connsiteY7" fmla="*/ 0 h 202750"/>
                  <a:gd name="connsiteX8" fmla="*/ 144461 w 144460"/>
                  <a:gd name="connsiteY8" fmla="*/ 0 h 202750"/>
                  <a:gd name="connsiteX9" fmla="*/ 144461 w 144460"/>
                  <a:gd name="connsiteY9" fmla="*/ 35171 h 202750"/>
                  <a:gd name="connsiteX10" fmla="*/ 49964 w 144460"/>
                  <a:gd name="connsiteY10" fmla="*/ 35171 h 202750"/>
                  <a:gd name="connsiteX11" fmla="*/ 49964 w 144460"/>
                  <a:gd name="connsiteY11" fmla="*/ 84824 h 202750"/>
                  <a:gd name="connsiteX12" fmla="*/ 135771 w 144460"/>
                  <a:gd name="connsiteY12" fmla="*/ 84824 h 20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4460" h="202750">
                    <a:moveTo>
                      <a:pt x="135771" y="83790"/>
                    </a:moveTo>
                    <a:lnTo>
                      <a:pt x="135771" y="116892"/>
                    </a:lnTo>
                    <a:lnTo>
                      <a:pt x="49964" y="116892"/>
                    </a:lnTo>
                    <a:lnTo>
                      <a:pt x="49964" y="168614"/>
                    </a:lnTo>
                    <a:lnTo>
                      <a:pt x="144461" y="168614"/>
                    </a:lnTo>
                    <a:lnTo>
                      <a:pt x="144461" y="202751"/>
                    </a:lnTo>
                    <a:lnTo>
                      <a:pt x="0" y="202751"/>
                    </a:lnTo>
                    <a:lnTo>
                      <a:pt x="0" y="0"/>
                    </a:lnTo>
                    <a:lnTo>
                      <a:pt x="144461" y="0"/>
                    </a:lnTo>
                    <a:lnTo>
                      <a:pt x="144461" y="35171"/>
                    </a:lnTo>
                    <a:lnTo>
                      <a:pt x="49964" y="35171"/>
                    </a:lnTo>
                    <a:lnTo>
                      <a:pt x="49964" y="84824"/>
                    </a:lnTo>
                    <a:lnTo>
                      <a:pt x="135771" y="84824"/>
                    </a:lnTo>
                    <a:close/>
                  </a:path>
                </a:pathLst>
              </a:custGeom>
              <a:grpFill/>
              <a:ln w="10842" cap="flat">
                <a:noFill/>
                <a:prstDash val="solid"/>
                <a:miter/>
              </a:ln>
            </p:spPr>
            <p:txBody>
              <a:bodyPr rtlCol="0" anchor="ctr"/>
              <a:lstStyle/>
              <a:p>
                <a:endParaRPr lang="en-US">
                  <a:solidFill>
                    <a:schemeClr val="bg1"/>
                  </a:solidFill>
                </a:endParaRPr>
              </a:p>
            </p:txBody>
          </p:sp>
          <p:sp>
            <p:nvSpPr>
              <p:cNvPr id="16" name="Freeform 15">
                <a:extLst>
                  <a:ext uri="{FF2B5EF4-FFF2-40B4-BE49-F238E27FC236}">
                    <a16:creationId xmlns:a16="http://schemas.microsoft.com/office/drawing/2014/main" id="{DBAF32EE-4A82-997C-0688-CBDABBC63DD7}"/>
                  </a:ext>
                </a:extLst>
              </p:cNvPr>
              <p:cNvSpPr/>
              <p:nvPr/>
            </p:nvSpPr>
            <p:spPr>
              <a:xfrm>
                <a:off x="1622994" y="2469340"/>
                <a:ext cx="197683" cy="202750"/>
              </a:xfrm>
              <a:custGeom>
                <a:avLst/>
                <a:gdLst>
                  <a:gd name="connsiteX0" fmla="*/ 122737 w 197683"/>
                  <a:gd name="connsiteY0" fmla="*/ 202751 h 202750"/>
                  <a:gd name="connsiteX1" fmla="*/ 76032 w 197683"/>
                  <a:gd name="connsiteY1" fmla="*/ 202751 h 202750"/>
                  <a:gd name="connsiteX2" fmla="*/ 76032 w 197683"/>
                  <a:gd name="connsiteY2" fmla="*/ 122064 h 202750"/>
                  <a:gd name="connsiteX3" fmla="*/ 0 w 197683"/>
                  <a:gd name="connsiteY3" fmla="*/ 0 h 202750"/>
                  <a:gd name="connsiteX4" fmla="*/ 53222 w 197683"/>
                  <a:gd name="connsiteY4" fmla="*/ 0 h 202750"/>
                  <a:gd name="connsiteX5" fmla="*/ 99928 w 197683"/>
                  <a:gd name="connsiteY5" fmla="*/ 82755 h 202750"/>
                  <a:gd name="connsiteX6" fmla="*/ 149892 w 197683"/>
                  <a:gd name="connsiteY6" fmla="*/ 0 h 202750"/>
                  <a:gd name="connsiteX7" fmla="*/ 197683 w 197683"/>
                  <a:gd name="connsiteY7" fmla="*/ 0 h 202750"/>
                  <a:gd name="connsiteX8" fmla="*/ 121651 w 197683"/>
                  <a:gd name="connsiteY8" fmla="*/ 122064 h 202750"/>
                  <a:gd name="connsiteX9" fmla="*/ 121651 w 197683"/>
                  <a:gd name="connsiteY9" fmla="*/ 202751 h 20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683" h="202750">
                    <a:moveTo>
                      <a:pt x="122737" y="202751"/>
                    </a:moveTo>
                    <a:lnTo>
                      <a:pt x="76032" y="202751"/>
                    </a:lnTo>
                    <a:lnTo>
                      <a:pt x="76032" y="122064"/>
                    </a:lnTo>
                    <a:lnTo>
                      <a:pt x="0" y="0"/>
                    </a:lnTo>
                    <a:lnTo>
                      <a:pt x="53222" y="0"/>
                    </a:lnTo>
                    <a:lnTo>
                      <a:pt x="99928" y="82755"/>
                    </a:lnTo>
                    <a:lnTo>
                      <a:pt x="149892" y="0"/>
                    </a:lnTo>
                    <a:lnTo>
                      <a:pt x="197683" y="0"/>
                    </a:lnTo>
                    <a:lnTo>
                      <a:pt x="121651" y="122064"/>
                    </a:lnTo>
                    <a:lnTo>
                      <a:pt x="121651" y="202751"/>
                    </a:lnTo>
                    <a:close/>
                  </a:path>
                </a:pathLst>
              </a:custGeom>
              <a:grpFill/>
              <a:ln w="10842" cap="flat">
                <a:noFill/>
                <a:prstDash val="solid"/>
                <a:miter/>
              </a:ln>
            </p:spPr>
            <p:txBody>
              <a:bodyPr rtlCol="0" anchor="ctr"/>
              <a:lstStyle/>
              <a:p>
                <a:endParaRPr lang="en-US">
                  <a:solidFill>
                    <a:schemeClr val="bg1"/>
                  </a:solidFill>
                </a:endParaRPr>
              </a:p>
            </p:txBody>
          </p:sp>
          <p:sp>
            <p:nvSpPr>
              <p:cNvPr id="17" name="Freeform 16">
                <a:extLst>
                  <a:ext uri="{FF2B5EF4-FFF2-40B4-BE49-F238E27FC236}">
                    <a16:creationId xmlns:a16="http://schemas.microsoft.com/office/drawing/2014/main" id="{F9D7EE94-49BA-D700-F6F3-8DF36F8F3D79}"/>
                  </a:ext>
                </a:extLst>
              </p:cNvPr>
              <p:cNvSpPr/>
              <p:nvPr/>
            </p:nvSpPr>
            <p:spPr>
              <a:xfrm>
                <a:off x="1858693" y="2465134"/>
                <a:ext cx="208544" cy="211236"/>
              </a:xfrm>
              <a:custGeom>
                <a:avLst/>
                <a:gdLst>
                  <a:gd name="connsiteX0" fmla="*/ 104272 w 208544"/>
                  <a:gd name="connsiteY0" fmla="*/ 211095 h 211236"/>
                  <a:gd name="connsiteX1" fmla="*/ 28240 w 208544"/>
                  <a:gd name="connsiteY1" fmla="*/ 184200 h 211236"/>
                  <a:gd name="connsiteX2" fmla="*/ 0 w 208544"/>
                  <a:gd name="connsiteY2" fmla="*/ 105582 h 211236"/>
                  <a:gd name="connsiteX3" fmla="*/ 36930 w 208544"/>
                  <a:gd name="connsiteY3" fmla="*/ 20758 h 211236"/>
                  <a:gd name="connsiteX4" fmla="*/ 104272 w 208544"/>
                  <a:gd name="connsiteY4" fmla="*/ 69 h 211236"/>
                  <a:gd name="connsiteX5" fmla="*/ 180304 w 208544"/>
                  <a:gd name="connsiteY5" fmla="*/ 26964 h 211236"/>
                  <a:gd name="connsiteX6" fmla="*/ 208545 w 208544"/>
                  <a:gd name="connsiteY6" fmla="*/ 105582 h 211236"/>
                  <a:gd name="connsiteX7" fmla="*/ 171615 w 208544"/>
                  <a:gd name="connsiteY7" fmla="*/ 190406 h 211236"/>
                  <a:gd name="connsiteX8" fmla="*/ 104272 w 208544"/>
                  <a:gd name="connsiteY8" fmla="*/ 211095 h 211236"/>
                  <a:gd name="connsiteX9" fmla="*/ 104272 w 208544"/>
                  <a:gd name="connsiteY9" fmla="*/ 177993 h 211236"/>
                  <a:gd name="connsiteX10" fmla="*/ 143374 w 208544"/>
                  <a:gd name="connsiteY10" fmla="*/ 160407 h 211236"/>
                  <a:gd name="connsiteX11" fmla="*/ 158581 w 208544"/>
                  <a:gd name="connsiteY11" fmla="*/ 105582 h 211236"/>
                  <a:gd name="connsiteX12" fmla="*/ 140116 w 208544"/>
                  <a:gd name="connsiteY12" fmla="*/ 46619 h 211236"/>
                  <a:gd name="connsiteX13" fmla="*/ 105358 w 208544"/>
                  <a:gd name="connsiteY13" fmla="*/ 33171 h 211236"/>
                  <a:gd name="connsiteX14" fmla="*/ 66256 w 208544"/>
                  <a:gd name="connsiteY14" fmla="*/ 50757 h 211236"/>
                  <a:gd name="connsiteX15" fmla="*/ 51050 w 208544"/>
                  <a:gd name="connsiteY15" fmla="*/ 105582 h 211236"/>
                  <a:gd name="connsiteX16" fmla="*/ 70601 w 208544"/>
                  <a:gd name="connsiteY16" fmla="*/ 164545 h 211236"/>
                  <a:gd name="connsiteX17" fmla="*/ 104272 w 208544"/>
                  <a:gd name="connsiteY17" fmla="*/ 177993 h 2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8544" h="211236">
                    <a:moveTo>
                      <a:pt x="104272" y="211095"/>
                    </a:moveTo>
                    <a:cubicBezTo>
                      <a:pt x="76184" y="212083"/>
                      <a:pt x="48834" y="202409"/>
                      <a:pt x="28240" y="184200"/>
                    </a:cubicBezTo>
                    <a:cubicBezTo>
                      <a:pt x="8689" y="165580"/>
                      <a:pt x="0" y="139719"/>
                      <a:pt x="0" y="105582"/>
                    </a:cubicBezTo>
                    <a:cubicBezTo>
                      <a:pt x="0" y="67308"/>
                      <a:pt x="11948" y="39378"/>
                      <a:pt x="36930" y="20758"/>
                    </a:cubicBezTo>
                    <a:cubicBezTo>
                      <a:pt x="56318" y="6896"/>
                      <a:pt x="80029" y="-387"/>
                      <a:pt x="104272" y="69"/>
                    </a:cubicBezTo>
                    <a:cubicBezTo>
                      <a:pt x="132361" y="-919"/>
                      <a:pt x="159710" y="8755"/>
                      <a:pt x="180304" y="26964"/>
                    </a:cubicBezTo>
                    <a:cubicBezTo>
                      <a:pt x="199855" y="45584"/>
                      <a:pt x="208545" y="71445"/>
                      <a:pt x="208545" y="105582"/>
                    </a:cubicBezTo>
                    <a:cubicBezTo>
                      <a:pt x="208545" y="143856"/>
                      <a:pt x="196597" y="171786"/>
                      <a:pt x="171615" y="190406"/>
                    </a:cubicBezTo>
                    <a:cubicBezTo>
                      <a:pt x="152629" y="204998"/>
                      <a:pt x="128635" y="212370"/>
                      <a:pt x="104272" y="211095"/>
                    </a:cubicBezTo>
                    <a:close/>
                    <a:moveTo>
                      <a:pt x="104272" y="177993"/>
                    </a:moveTo>
                    <a:cubicBezTo>
                      <a:pt x="119479" y="178304"/>
                      <a:pt x="133968" y="171792"/>
                      <a:pt x="143374" y="160407"/>
                    </a:cubicBezTo>
                    <a:cubicBezTo>
                      <a:pt x="154432" y="144138"/>
                      <a:pt x="159765" y="124932"/>
                      <a:pt x="158581" y="105582"/>
                    </a:cubicBezTo>
                    <a:cubicBezTo>
                      <a:pt x="158581" y="78687"/>
                      <a:pt x="152064" y="59032"/>
                      <a:pt x="140116" y="46619"/>
                    </a:cubicBezTo>
                    <a:cubicBezTo>
                      <a:pt x="131079" y="37619"/>
                      <a:pt x="118425" y="32726"/>
                      <a:pt x="105358" y="33171"/>
                    </a:cubicBezTo>
                    <a:cubicBezTo>
                      <a:pt x="90152" y="32860"/>
                      <a:pt x="75663" y="39372"/>
                      <a:pt x="66256" y="50757"/>
                    </a:cubicBezTo>
                    <a:cubicBezTo>
                      <a:pt x="55199" y="67027"/>
                      <a:pt x="49866" y="86232"/>
                      <a:pt x="51050" y="105582"/>
                    </a:cubicBezTo>
                    <a:cubicBezTo>
                      <a:pt x="51050" y="132478"/>
                      <a:pt x="57567" y="152132"/>
                      <a:pt x="70601" y="164545"/>
                    </a:cubicBezTo>
                    <a:cubicBezTo>
                      <a:pt x="79388" y="173276"/>
                      <a:pt x="91575" y="178145"/>
                      <a:pt x="104272" y="177993"/>
                    </a:cubicBezTo>
                    <a:close/>
                  </a:path>
                </a:pathLst>
              </a:custGeom>
              <a:grpFill/>
              <a:ln w="10842" cap="flat">
                <a:noFill/>
                <a:prstDash val="solid"/>
                <a:miter/>
              </a:ln>
            </p:spPr>
            <p:txBody>
              <a:bodyPr rtlCol="0" anchor="ctr"/>
              <a:lstStyle/>
              <a:p>
                <a:endParaRPr lang="en-US">
                  <a:solidFill>
                    <a:schemeClr val="bg1"/>
                  </a:solidFill>
                </a:endParaRPr>
              </a:p>
            </p:txBody>
          </p:sp>
          <p:sp>
            <p:nvSpPr>
              <p:cNvPr id="18" name="Freeform 17">
                <a:extLst>
                  <a:ext uri="{FF2B5EF4-FFF2-40B4-BE49-F238E27FC236}">
                    <a16:creationId xmlns:a16="http://schemas.microsoft.com/office/drawing/2014/main" id="{52A8BE5C-D007-B3FB-CE17-FA19DDAF79E8}"/>
                  </a:ext>
                </a:extLst>
              </p:cNvPr>
              <p:cNvSpPr/>
              <p:nvPr/>
            </p:nvSpPr>
            <p:spPr>
              <a:xfrm>
                <a:off x="2138925" y="2469340"/>
                <a:ext cx="177045" cy="202750"/>
              </a:xfrm>
              <a:custGeom>
                <a:avLst/>
                <a:gdLst>
                  <a:gd name="connsiteX0" fmla="*/ 134685 w 177045"/>
                  <a:gd name="connsiteY0" fmla="*/ 0 h 202750"/>
                  <a:gd name="connsiteX1" fmla="*/ 177046 w 177045"/>
                  <a:gd name="connsiteY1" fmla="*/ 0 h 202750"/>
                  <a:gd name="connsiteX2" fmla="*/ 177046 w 177045"/>
                  <a:gd name="connsiteY2" fmla="*/ 202751 h 202750"/>
                  <a:gd name="connsiteX3" fmla="*/ 125996 w 177045"/>
                  <a:gd name="connsiteY3" fmla="*/ 202751 h 202750"/>
                  <a:gd name="connsiteX4" fmla="*/ 42361 w 177045"/>
                  <a:gd name="connsiteY4" fmla="*/ 58963 h 202750"/>
                  <a:gd name="connsiteX5" fmla="*/ 42361 w 177045"/>
                  <a:gd name="connsiteY5" fmla="*/ 202751 h 202750"/>
                  <a:gd name="connsiteX6" fmla="*/ 0 w 177045"/>
                  <a:gd name="connsiteY6" fmla="*/ 202751 h 202750"/>
                  <a:gd name="connsiteX7" fmla="*/ 0 w 177045"/>
                  <a:gd name="connsiteY7" fmla="*/ 0 h 202750"/>
                  <a:gd name="connsiteX8" fmla="*/ 55395 w 177045"/>
                  <a:gd name="connsiteY8" fmla="*/ 0 h 202750"/>
                  <a:gd name="connsiteX9" fmla="*/ 135771 w 177045"/>
                  <a:gd name="connsiteY9" fmla="*/ 138615 h 202750"/>
                  <a:gd name="connsiteX10" fmla="*/ 135771 w 177045"/>
                  <a:gd name="connsiteY10" fmla="*/ 0 h 20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7045" h="202750">
                    <a:moveTo>
                      <a:pt x="134685" y="0"/>
                    </a:moveTo>
                    <a:lnTo>
                      <a:pt x="177046" y="0"/>
                    </a:lnTo>
                    <a:lnTo>
                      <a:pt x="177046" y="202751"/>
                    </a:lnTo>
                    <a:lnTo>
                      <a:pt x="125996" y="202751"/>
                    </a:lnTo>
                    <a:lnTo>
                      <a:pt x="42361" y="58963"/>
                    </a:lnTo>
                    <a:lnTo>
                      <a:pt x="42361" y="202751"/>
                    </a:lnTo>
                    <a:lnTo>
                      <a:pt x="0" y="202751"/>
                    </a:lnTo>
                    <a:lnTo>
                      <a:pt x="0" y="0"/>
                    </a:lnTo>
                    <a:lnTo>
                      <a:pt x="55395" y="0"/>
                    </a:lnTo>
                    <a:lnTo>
                      <a:pt x="135771" y="138615"/>
                    </a:lnTo>
                    <a:lnTo>
                      <a:pt x="135771" y="0"/>
                    </a:lnTo>
                    <a:close/>
                  </a:path>
                </a:pathLst>
              </a:custGeom>
              <a:grpFill/>
              <a:ln w="10842" cap="flat">
                <a:noFill/>
                <a:prstDash val="solid"/>
                <a:miter/>
              </a:ln>
            </p:spPr>
            <p:txBody>
              <a:bodyPr rtlCol="0" anchor="ctr"/>
              <a:lstStyle/>
              <a:p>
                <a:endParaRPr lang="en-US">
                  <a:solidFill>
                    <a:schemeClr val="bg1"/>
                  </a:solidFill>
                </a:endParaRPr>
              </a:p>
            </p:txBody>
          </p:sp>
          <p:sp>
            <p:nvSpPr>
              <p:cNvPr id="19" name="Freeform 18">
                <a:extLst>
                  <a:ext uri="{FF2B5EF4-FFF2-40B4-BE49-F238E27FC236}">
                    <a16:creationId xmlns:a16="http://schemas.microsoft.com/office/drawing/2014/main" id="{8AE4F4B2-B682-0D5B-31A3-075EAC4C8184}"/>
                  </a:ext>
                </a:extLst>
              </p:cNvPr>
              <p:cNvSpPr/>
              <p:nvPr/>
            </p:nvSpPr>
            <p:spPr>
              <a:xfrm>
                <a:off x="2393089" y="2469340"/>
                <a:ext cx="186821" cy="202750"/>
              </a:xfrm>
              <a:custGeom>
                <a:avLst/>
                <a:gdLst>
                  <a:gd name="connsiteX0" fmla="*/ 0 w 186821"/>
                  <a:gd name="connsiteY0" fmla="*/ 0 h 202750"/>
                  <a:gd name="connsiteX1" fmla="*/ 80377 w 186821"/>
                  <a:gd name="connsiteY1" fmla="*/ 0 h 202750"/>
                  <a:gd name="connsiteX2" fmla="*/ 186821 w 186821"/>
                  <a:gd name="connsiteY2" fmla="*/ 101375 h 202750"/>
                  <a:gd name="connsiteX3" fmla="*/ 81463 w 186821"/>
                  <a:gd name="connsiteY3" fmla="*/ 202751 h 202750"/>
                  <a:gd name="connsiteX4" fmla="*/ 1086 w 186821"/>
                  <a:gd name="connsiteY4" fmla="*/ 202751 h 202750"/>
                  <a:gd name="connsiteX5" fmla="*/ 1086 w 186821"/>
                  <a:gd name="connsiteY5" fmla="*/ 0 h 202750"/>
                  <a:gd name="connsiteX6" fmla="*/ 80377 w 186821"/>
                  <a:gd name="connsiteY6" fmla="*/ 32068 h 202750"/>
                  <a:gd name="connsiteX7" fmla="*/ 49964 w 186821"/>
                  <a:gd name="connsiteY7" fmla="*/ 32068 h 202750"/>
                  <a:gd name="connsiteX8" fmla="*/ 49964 w 186821"/>
                  <a:gd name="connsiteY8" fmla="*/ 169649 h 202750"/>
                  <a:gd name="connsiteX9" fmla="*/ 80377 w 186821"/>
                  <a:gd name="connsiteY9" fmla="*/ 169649 h 202750"/>
                  <a:gd name="connsiteX10" fmla="*/ 135771 w 186821"/>
                  <a:gd name="connsiteY10" fmla="*/ 101375 h 202750"/>
                  <a:gd name="connsiteX11" fmla="*/ 118392 w 186821"/>
                  <a:gd name="connsiteY11" fmla="*/ 46550 h 202750"/>
                  <a:gd name="connsiteX12" fmla="*/ 80377 w 186821"/>
                  <a:gd name="connsiteY12" fmla="*/ 32068 h 20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821" h="202750">
                    <a:moveTo>
                      <a:pt x="0" y="0"/>
                    </a:moveTo>
                    <a:lnTo>
                      <a:pt x="80377" y="0"/>
                    </a:lnTo>
                    <a:cubicBezTo>
                      <a:pt x="150978" y="0"/>
                      <a:pt x="186821" y="34137"/>
                      <a:pt x="186821" y="101375"/>
                    </a:cubicBezTo>
                    <a:cubicBezTo>
                      <a:pt x="186821" y="168614"/>
                      <a:pt x="152064" y="202751"/>
                      <a:pt x="81463" y="202751"/>
                    </a:cubicBezTo>
                    <a:lnTo>
                      <a:pt x="1086" y="202751"/>
                    </a:lnTo>
                    <a:lnTo>
                      <a:pt x="1086" y="0"/>
                    </a:lnTo>
                    <a:close/>
                    <a:moveTo>
                      <a:pt x="80377" y="32068"/>
                    </a:moveTo>
                    <a:lnTo>
                      <a:pt x="49964" y="32068"/>
                    </a:lnTo>
                    <a:lnTo>
                      <a:pt x="49964" y="169649"/>
                    </a:lnTo>
                    <a:lnTo>
                      <a:pt x="80377" y="169649"/>
                    </a:lnTo>
                    <a:cubicBezTo>
                      <a:pt x="117306" y="169649"/>
                      <a:pt x="135771" y="146891"/>
                      <a:pt x="135771" y="101375"/>
                    </a:cubicBezTo>
                    <a:cubicBezTo>
                      <a:pt x="135771" y="76549"/>
                      <a:pt x="130340" y="57929"/>
                      <a:pt x="118392" y="46550"/>
                    </a:cubicBezTo>
                    <a:cubicBezTo>
                      <a:pt x="108552" y="36669"/>
                      <a:pt x="94660" y="31378"/>
                      <a:pt x="80377" y="32068"/>
                    </a:cubicBezTo>
                    <a:close/>
                  </a:path>
                </a:pathLst>
              </a:custGeom>
              <a:grpFill/>
              <a:ln w="10842" cap="flat">
                <a:noFill/>
                <a:prstDash val="solid"/>
                <a:miter/>
              </a:ln>
            </p:spPr>
            <p:txBody>
              <a:bodyPr rtlCol="0" anchor="ctr"/>
              <a:lstStyle/>
              <a:p>
                <a:endParaRPr lang="en-US">
                  <a:solidFill>
                    <a:schemeClr val="bg1"/>
                  </a:solidFill>
                </a:endParaRPr>
              </a:p>
            </p:txBody>
          </p:sp>
        </p:grpSp>
      </p:grpSp>
      <p:grpSp>
        <p:nvGrpSpPr>
          <p:cNvPr id="22" name="Group 21">
            <a:extLst>
              <a:ext uri="{FF2B5EF4-FFF2-40B4-BE49-F238E27FC236}">
                <a16:creationId xmlns:a16="http://schemas.microsoft.com/office/drawing/2014/main" id="{A3E5E2AA-7092-6B6E-8113-939C029D6797}"/>
              </a:ext>
            </a:extLst>
          </p:cNvPr>
          <p:cNvGrpSpPr>
            <a:grpSpLocks noChangeAspect="1"/>
          </p:cNvGrpSpPr>
          <p:nvPr userDrawn="1"/>
        </p:nvGrpSpPr>
        <p:grpSpPr>
          <a:xfrm>
            <a:off x="535738" y="314817"/>
            <a:ext cx="1348441" cy="367586"/>
            <a:chOff x="3837709" y="836121"/>
            <a:chExt cx="1468582" cy="400336"/>
          </a:xfrm>
          <a:solidFill>
            <a:schemeClr val="bg1"/>
          </a:solidFill>
        </p:grpSpPr>
        <p:grpSp>
          <p:nvGrpSpPr>
            <p:cNvPr id="35" name="Group 34">
              <a:extLst>
                <a:ext uri="{FF2B5EF4-FFF2-40B4-BE49-F238E27FC236}">
                  <a16:creationId xmlns:a16="http://schemas.microsoft.com/office/drawing/2014/main" id="{EA7BE30D-E9FA-2C34-A2E4-304B75F20FD9}"/>
                </a:ext>
              </a:extLst>
            </p:cNvPr>
            <p:cNvGrpSpPr/>
            <p:nvPr/>
          </p:nvGrpSpPr>
          <p:grpSpPr>
            <a:xfrm>
              <a:off x="3837709" y="1047428"/>
              <a:ext cx="563901" cy="126511"/>
              <a:chOff x="2826390" y="-407669"/>
              <a:chExt cx="1216132" cy="272841"/>
            </a:xfrm>
            <a:grpFill/>
          </p:grpSpPr>
          <p:sp>
            <p:nvSpPr>
              <p:cNvPr id="42" name="Freeform 41">
                <a:extLst>
                  <a:ext uri="{FF2B5EF4-FFF2-40B4-BE49-F238E27FC236}">
                    <a16:creationId xmlns:a16="http://schemas.microsoft.com/office/drawing/2014/main" id="{CBD8D476-C4AC-09C0-398F-F28A6D6BE4C5}"/>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95140785-CDC6-F1FE-9AF8-8E2AF7F69F5C}"/>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67386B19-91DB-87A1-A64A-D104F4E46095}"/>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A78D51E5-F1F0-3E4C-1EA4-F71CF592D87B}"/>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49588724-21C2-0C87-D954-2E28044432F0}"/>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36" name="Group 35">
              <a:extLst>
                <a:ext uri="{FF2B5EF4-FFF2-40B4-BE49-F238E27FC236}">
                  <a16:creationId xmlns:a16="http://schemas.microsoft.com/office/drawing/2014/main" id="{CF710760-1279-DBA7-C0B9-C554347E18DD}"/>
                </a:ext>
              </a:extLst>
            </p:cNvPr>
            <p:cNvGrpSpPr/>
            <p:nvPr/>
          </p:nvGrpSpPr>
          <p:grpSpPr>
            <a:xfrm>
              <a:off x="4468299" y="836121"/>
              <a:ext cx="837992" cy="400336"/>
              <a:chOff x="4186345" y="-863385"/>
              <a:chExt cx="1807247" cy="863385"/>
            </a:xfrm>
            <a:grpFill/>
          </p:grpSpPr>
          <p:sp>
            <p:nvSpPr>
              <p:cNvPr id="37" name="Freeform 36">
                <a:extLst>
                  <a:ext uri="{FF2B5EF4-FFF2-40B4-BE49-F238E27FC236}">
                    <a16:creationId xmlns:a16="http://schemas.microsoft.com/office/drawing/2014/main" id="{B640F7A0-D55F-79EB-1781-9A0C809ED118}"/>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7B575E61-5271-3704-A4E4-687AA7B0C2A2}"/>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C21CC118-E766-A98B-CCE2-C91ECE652B28}"/>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D2D96D8A-6F11-1764-ABE3-68AE4B69C38C}"/>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DA76950B-6973-3B12-2FB0-634145F8894E}"/>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07033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gue 5">
    <p:bg>
      <p:bgPr>
        <a:solidFill>
          <a:srgbClr val="051C2C"/>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4C53214-923A-46BC-56F0-978A3B8922CE}"/>
              </a:ext>
            </a:extLst>
          </p:cNvPr>
          <p:cNvPicPr>
            <a:picLocks noChangeAspect="1"/>
          </p:cNvPicPr>
          <p:nvPr userDrawn="1"/>
        </p:nvPicPr>
        <p:blipFill>
          <a:blip r:embed="rId2"/>
          <a:srcRect t="16255" r="37656" b="16255"/>
          <a:stretch>
            <a:fillRect/>
          </a:stretch>
        </p:blipFill>
        <p:spPr>
          <a:xfrm>
            <a:off x="4572000" y="0"/>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p:spPr>
      </p:pic>
      <p:sp>
        <p:nvSpPr>
          <p:cNvPr id="6" name="Title 7">
            <a:extLst>
              <a:ext uri="{FF2B5EF4-FFF2-40B4-BE49-F238E27FC236}">
                <a16:creationId xmlns:a16="http://schemas.microsoft.com/office/drawing/2014/main" id="{D874FC25-61A6-4E42-BB1D-AA27FA8B4EBC}"/>
              </a:ext>
            </a:extLst>
          </p:cNvPr>
          <p:cNvSpPr>
            <a:spLocks noGrp="1"/>
          </p:cNvSpPr>
          <p:nvPr>
            <p:ph type="title" hasCustomPrompt="1"/>
          </p:nvPr>
        </p:nvSpPr>
        <p:spPr bwMode="white">
          <a:xfrm>
            <a:off x="420010" y="1600789"/>
            <a:ext cx="3739896" cy="1941922"/>
          </a:xfr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24" tIns="45712" rIns="91424" bIns="45712" numCol="1" anchor="ctr" anchorCtr="0" compatLnSpc="1">
            <a:prstTxWarp prst="textNoShape">
              <a:avLst/>
            </a:prstTxWarp>
          </a:bodyPr>
          <a:lstStyle>
            <a:lvl1pPr>
              <a:defRPr lang="en-US" sz="3600" dirty="0">
                <a:solidFill>
                  <a:schemeClr val="bg2"/>
                </a:solidFill>
                <a:ea typeface="ＭＳ Ｐゴシック" charset="0"/>
                <a:cs typeface="CiscoSansTT Light" panose="020B0503020201020303" pitchFamily="34" charset="0"/>
              </a:defRPr>
            </a:lvl1pPr>
          </a:lstStyle>
          <a:p>
            <a:pPr marL="6251" lvl="0" indent="-6251" defTabSz="914400" eaLnBrk="0" latinLnBrk="0" hangingPunct="0">
              <a:lnSpc>
                <a:spcPct val="90000"/>
              </a:lnSpc>
            </a:pPr>
            <a:r>
              <a:rPr lang="en-US" dirty="0"/>
              <a:t>Segue</a:t>
            </a:r>
          </a:p>
        </p:txBody>
      </p:sp>
      <p:grpSp>
        <p:nvGrpSpPr>
          <p:cNvPr id="3" name="Group 2">
            <a:extLst>
              <a:ext uri="{FF2B5EF4-FFF2-40B4-BE49-F238E27FC236}">
                <a16:creationId xmlns:a16="http://schemas.microsoft.com/office/drawing/2014/main" id="{34136157-9214-6CB9-8259-A7C9959BF942}"/>
              </a:ext>
            </a:extLst>
          </p:cNvPr>
          <p:cNvGrpSpPr/>
          <p:nvPr userDrawn="1"/>
        </p:nvGrpSpPr>
        <p:grpSpPr>
          <a:xfrm>
            <a:off x="536418" y="4785947"/>
            <a:ext cx="1005840" cy="274194"/>
            <a:chOff x="536418" y="4785947"/>
            <a:chExt cx="1005840" cy="274194"/>
          </a:xfrm>
          <a:solidFill>
            <a:schemeClr val="bg2"/>
          </a:solidFill>
        </p:grpSpPr>
        <p:grpSp>
          <p:nvGrpSpPr>
            <p:cNvPr id="4" name="Group 3">
              <a:extLst>
                <a:ext uri="{FF2B5EF4-FFF2-40B4-BE49-F238E27FC236}">
                  <a16:creationId xmlns:a16="http://schemas.microsoft.com/office/drawing/2014/main" id="{01942687-ABAF-5248-3385-0E19BBFB6BEA}"/>
                </a:ext>
              </a:extLst>
            </p:cNvPr>
            <p:cNvGrpSpPr/>
            <p:nvPr/>
          </p:nvGrpSpPr>
          <p:grpSpPr>
            <a:xfrm>
              <a:off x="536418" y="4930673"/>
              <a:ext cx="386220" cy="86649"/>
              <a:chOff x="2826390" y="-407669"/>
              <a:chExt cx="1216132" cy="272841"/>
            </a:xfrm>
            <a:grpFill/>
          </p:grpSpPr>
          <p:sp>
            <p:nvSpPr>
              <p:cNvPr id="27" name="Freeform 26">
                <a:extLst>
                  <a:ext uri="{FF2B5EF4-FFF2-40B4-BE49-F238E27FC236}">
                    <a16:creationId xmlns:a16="http://schemas.microsoft.com/office/drawing/2014/main" id="{334CAF32-9599-53D1-9256-37C5DE933FDB}"/>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7E6176CC-6A77-9BBB-2335-68191BEB8EC9}"/>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4021F5B1-3254-A659-A445-2170B002C707}"/>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34A7524D-F74C-7442-E8BD-9CB8DE5540F4}"/>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52BCCF3A-F206-33EB-2348-20941496113E}"/>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D861C0BE-B7AE-A070-680E-48299F416BEE}"/>
                </a:ext>
              </a:extLst>
            </p:cNvPr>
            <p:cNvGrpSpPr/>
            <p:nvPr/>
          </p:nvGrpSpPr>
          <p:grpSpPr>
            <a:xfrm>
              <a:off x="968312" y="4785947"/>
              <a:ext cx="573946" cy="274194"/>
              <a:chOff x="4186345" y="-863385"/>
              <a:chExt cx="1807247" cy="863385"/>
            </a:xfrm>
            <a:grpFill/>
          </p:grpSpPr>
          <p:sp>
            <p:nvSpPr>
              <p:cNvPr id="7" name="Freeform 6">
                <a:extLst>
                  <a:ext uri="{FF2B5EF4-FFF2-40B4-BE49-F238E27FC236}">
                    <a16:creationId xmlns:a16="http://schemas.microsoft.com/office/drawing/2014/main" id="{B727F972-9450-A55D-D594-DD5E7046DAFD}"/>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A6999822-7BEA-7B46-905B-6407983B7AC0}"/>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510692F6-D7E2-9BF5-E982-B4C99CFA1423}"/>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60558AF5-A0D1-6A05-1058-03EE35939EC4}"/>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5AE1FC0C-6C2C-56D5-D71A-413F2D819E60}"/>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88830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gue Video ">
    <p:bg>
      <p:bgPr>
        <a:solidFill>
          <a:schemeClr val="bg2"/>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7DC8887-AB91-D351-47B0-851EE0ADEE50}"/>
              </a:ext>
            </a:extLst>
          </p:cNvPr>
          <p:cNvPicPr>
            <a:picLocks noChangeAspect="1"/>
          </p:cNvPicPr>
          <p:nvPr userDrawn="1"/>
        </p:nvPicPr>
        <p:blipFill>
          <a:blip r:embed="rId2"/>
          <a:srcRect l="17685" t="13915" r="15648" b="13915"/>
          <a:stretch>
            <a:fillRect/>
          </a:stretch>
        </p:blipFill>
        <p:spPr>
          <a:xfrm>
            <a:off x="4572000" y="0"/>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rgbClr val="051C2C"/>
          </a:solidFill>
        </p:spPr>
      </p:pic>
      <p:grpSp>
        <p:nvGrpSpPr>
          <p:cNvPr id="3" name="Group 2">
            <a:extLst>
              <a:ext uri="{FF2B5EF4-FFF2-40B4-BE49-F238E27FC236}">
                <a16:creationId xmlns:a16="http://schemas.microsoft.com/office/drawing/2014/main" id="{2BD6BEBE-E0E1-21F2-4484-A8C3FDEF580B}"/>
              </a:ext>
            </a:extLst>
          </p:cNvPr>
          <p:cNvGrpSpPr/>
          <p:nvPr userDrawn="1"/>
        </p:nvGrpSpPr>
        <p:grpSpPr>
          <a:xfrm>
            <a:off x="536418" y="4785947"/>
            <a:ext cx="1005840" cy="274194"/>
            <a:chOff x="536418" y="4785947"/>
            <a:chExt cx="1005840" cy="274194"/>
          </a:xfrm>
          <a:solidFill>
            <a:schemeClr val="bg1"/>
          </a:solidFill>
        </p:grpSpPr>
        <p:grpSp>
          <p:nvGrpSpPr>
            <p:cNvPr id="4" name="Group 3">
              <a:extLst>
                <a:ext uri="{FF2B5EF4-FFF2-40B4-BE49-F238E27FC236}">
                  <a16:creationId xmlns:a16="http://schemas.microsoft.com/office/drawing/2014/main" id="{AA139DC0-BBAB-9FCE-992B-EF924D6CB89D}"/>
                </a:ext>
              </a:extLst>
            </p:cNvPr>
            <p:cNvGrpSpPr/>
            <p:nvPr/>
          </p:nvGrpSpPr>
          <p:grpSpPr>
            <a:xfrm>
              <a:off x="536418" y="4930673"/>
              <a:ext cx="386220" cy="86649"/>
              <a:chOff x="2826390" y="-407669"/>
              <a:chExt cx="1216132" cy="272841"/>
            </a:xfrm>
            <a:grpFill/>
          </p:grpSpPr>
          <p:sp>
            <p:nvSpPr>
              <p:cNvPr id="26" name="Freeform 25">
                <a:extLst>
                  <a:ext uri="{FF2B5EF4-FFF2-40B4-BE49-F238E27FC236}">
                    <a16:creationId xmlns:a16="http://schemas.microsoft.com/office/drawing/2014/main" id="{6260A629-73AC-0DFD-DBC8-B58821C1C960}"/>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744DEB2B-E342-86C5-08C6-3C1616D72FCD}"/>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B55B9E33-71DF-E498-41B9-F0FFF30CD1AC}"/>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CE549548-A74F-E67A-BE5D-BADC6ABDA1AF}"/>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203BE5C3-5F17-4A25-4BA5-F24974D6B389}"/>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B3EE1F0B-A975-C080-47EA-639BCE6C8CD4}"/>
                </a:ext>
              </a:extLst>
            </p:cNvPr>
            <p:cNvGrpSpPr/>
            <p:nvPr/>
          </p:nvGrpSpPr>
          <p:grpSpPr>
            <a:xfrm>
              <a:off x="968312" y="4785947"/>
              <a:ext cx="573946" cy="274194"/>
              <a:chOff x="4186345" y="-863385"/>
              <a:chExt cx="1807247" cy="863385"/>
            </a:xfrm>
            <a:grpFill/>
          </p:grpSpPr>
          <p:sp>
            <p:nvSpPr>
              <p:cNvPr id="6" name="Freeform 5">
                <a:extLst>
                  <a:ext uri="{FF2B5EF4-FFF2-40B4-BE49-F238E27FC236}">
                    <a16:creationId xmlns:a16="http://schemas.microsoft.com/office/drawing/2014/main" id="{202666DE-C422-0C9C-6CA8-C1A961B3DF7D}"/>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D20C420C-7305-31AA-83E5-A8DA4FBDF2DA}"/>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3BA9FE68-DCDF-4570-6698-BE8BCDC88680}"/>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1FB51BA9-3E9F-4349-B551-2406BC89D73C}"/>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F49B18DB-9FE8-6E51-DBC7-A448972E3365}"/>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
        <p:nvSpPr>
          <p:cNvPr id="9" name="Title 7">
            <a:extLst>
              <a:ext uri="{FF2B5EF4-FFF2-40B4-BE49-F238E27FC236}">
                <a16:creationId xmlns:a16="http://schemas.microsoft.com/office/drawing/2014/main" id="{2BFE06C5-35A4-E647-8BBA-F20E20FF3062}"/>
              </a:ext>
            </a:extLst>
          </p:cNvPr>
          <p:cNvSpPr>
            <a:spLocks noGrp="1"/>
          </p:cNvSpPr>
          <p:nvPr>
            <p:ph type="title" hasCustomPrompt="1"/>
          </p:nvPr>
        </p:nvSpPr>
        <p:spPr bwMode="white">
          <a:xfrm>
            <a:off x="420009" y="1600789"/>
            <a:ext cx="3739896" cy="1941922"/>
          </a:xfr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24" tIns="45712" rIns="91424" bIns="45712" numCol="1" anchor="ctr" anchorCtr="0" compatLnSpc="1">
            <a:prstTxWarp prst="textNoShape">
              <a:avLst/>
            </a:prstTxWarp>
          </a:bodyPr>
          <a:lstStyle>
            <a:lvl1pPr>
              <a:defRPr lang="en-US" sz="3600" dirty="0">
                <a:solidFill>
                  <a:schemeClr val="bg1"/>
                </a:solidFill>
                <a:ea typeface="ＭＳ Ｐゴシック" charset="0"/>
                <a:cs typeface="CiscoSansTT Light" panose="020B0503020201020303" pitchFamily="34" charset="0"/>
              </a:defRPr>
            </a:lvl1pPr>
          </a:lstStyle>
          <a:p>
            <a:pPr marL="6251" lvl="0" indent="-6251" defTabSz="914400" eaLnBrk="0" latinLnBrk="0" hangingPunct="0">
              <a:lnSpc>
                <a:spcPct val="90000"/>
              </a:lnSpc>
            </a:pPr>
            <a:r>
              <a:rPr lang="en-US" dirty="0"/>
              <a:t>Video</a:t>
            </a:r>
          </a:p>
        </p:txBody>
      </p:sp>
    </p:spTree>
    <p:extLst>
      <p:ext uri="{BB962C8B-B14F-4D97-AF65-F5344CB8AC3E}">
        <p14:creationId xmlns:p14="http://schemas.microsoft.com/office/powerpoint/2010/main" val="792070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gue Video 2">
    <p:bg>
      <p:bgPr>
        <a:solidFill>
          <a:schemeClr val="bg2"/>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0D45627-DEAC-782B-EFE7-E1E8F1FBA5F2}"/>
              </a:ext>
            </a:extLst>
          </p:cNvPr>
          <p:cNvPicPr>
            <a:picLocks noChangeAspect="1"/>
          </p:cNvPicPr>
          <p:nvPr userDrawn="1"/>
        </p:nvPicPr>
        <p:blipFill>
          <a:blip r:embed="rId2"/>
          <a:srcRect l="17685" t="13915" r="15648" b="13915"/>
          <a:stretch>
            <a:fillRect/>
          </a:stretch>
        </p:blipFill>
        <p:spPr>
          <a:xfrm>
            <a:off x="4572000" y="0"/>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rgbClr val="051C2C"/>
          </a:solidFill>
        </p:spPr>
      </p:pic>
      <p:grpSp>
        <p:nvGrpSpPr>
          <p:cNvPr id="3" name="Group 2">
            <a:extLst>
              <a:ext uri="{FF2B5EF4-FFF2-40B4-BE49-F238E27FC236}">
                <a16:creationId xmlns:a16="http://schemas.microsoft.com/office/drawing/2014/main" id="{A8B7CBAA-791A-EE1B-2A4F-AE51BB7E9657}"/>
              </a:ext>
            </a:extLst>
          </p:cNvPr>
          <p:cNvGrpSpPr/>
          <p:nvPr userDrawn="1"/>
        </p:nvGrpSpPr>
        <p:grpSpPr>
          <a:xfrm>
            <a:off x="536418" y="4785947"/>
            <a:ext cx="1005840" cy="274194"/>
            <a:chOff x="536418" y="4785947"/>
            <a:chExt cx="1005840" cy="274194"/>
          </a:xfrm>
          <a:solidFill>
            <a:schemeClr val="bg1"/>
          </a:solidFill>
        </p:grpSpPr>
        <p:grpSp>
          <p:nvGrpSpPr>
            <p:cNvPr id="4" name="Group 3">
              <a:extLst>
                <a:ext uri="{FF2B5EF4-FFF2-40B4-BE49-F238E27FC236}">
                  <a16:creationId xmlns:a16="http://schemas.microsoft.com/office/drawing/2014/main" id="{B1643CE9-FB50-3803-C7B4-9819731F6E41}"/>
                </a:ext>
              </a:extLst>
            </p:cNvPr>
            <p:cNvGrpSpPr/>
            <p:nvPr/>
          </p:nvGrpSpPr>
          <p:grpSpPr>
            <a:xfrm>
              <a:off x="536418" y="4930673"/>
              <a:ext cx="386220" cy="86649"/>
              <a:chOff x="2826390" y="-407669"/>
              <a:chExt cx="1216132" cy="272841"/>
            </a:xfrm>
            <a:grpFill/>
          </p:grpSpPr>
          <p:sp>
            <p:nvSpPr>
              <p:cNvPr id="27" name="Freeform 26">
                <a:extLst>
                  <a:ext uri="{FF2B5EF4-FFF2-40B4-BE49-F238E27FC236}">
                    <a16:creationId xmlns:a16="http://schemas.microsoft.com/office/drawing/2014/main" id="{48E085E6-9C97-3EA4-40CF-E86B05DF4D67}"/>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B00E3439-0BD5-B253-95DF-7F667663049C}"/>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E0D3206C-CF54-5A98-02C2-717CCFDB7897}"/>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587C065E-929F-2559-40C9-436A35184380}"/>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522D0FB4-5589-53CD-B9E9-48DCBCB8C397}"/>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FE7365FA-764E-2115-CD86-D583C7AE1527}"/>
                </a:ext>
              </a:extLst>
            </p:cNvPr>
            <p:cNvGrpSpPr/>
            <p:nvPr/>
          </p:nvGrpSpPr>
          <p:grpSpPr>
            <a:xfrm>
              <a:off x="968312" y="4785947"/>
              <a:ext cx="573946" cy="274194"/>
              <a:chOff x="4186345" y="-863385"/>
              <a:chExt cx="1807247" cy="863385"/>
            </a:xfrm>
            <a:grpFill/>
          </p:grpSpPr>
          <p:sp>
            <p:nvSpPr>
              <p:cNvPr id="7" name="Freeform 6">
                <a:extLst>
                  <a:ext uri="{FF2B5EF4-FFF2-40B4-BE49-F238E27FC236}">
                    <a16:creationId xmlns:a16="http://schemas.microsoft.com/office/drawing/2014/main" id="{6A2917AD-5FCF-0AEB-481C-38AE763E4377}"/>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9723AB6E-8E04-E4B4-7C0E-C57013694127}"/>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B0965A10-0DF1-A9BC-CF4C-86E5BC30599F}"/>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616A0629-65F4-1CCC-A9B1-B61F5464B7A4}"/>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F546FA70-22CE-4A52-338F-D6782F08AED6}"/>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
        <p:nvSpPr>
          <p:cNvPr id="6" name="Title 7">
            <a:extLst>
              <a:ext uri="{FF2B5EF4-FFF2-40B4-BE49-F238E27FC236}">
                <a16:creationId xmlns:a16="http://schemas.microsoft.com/office/drawing/2014/main" id="{9AEA2519-4EDF-2B40-9100-D88C46DC419C}"/>
              </a:ext>
            </a:extLst>
          </p:cNvPr>
          <p:cNvSpPr>
            <a:spLocks noGrp="1"/>
          </p:cNvSpPr>
          <p:nvPr>
            <p:ph type="title" hasCustomPrompt="1"/>
          </p:nvPr>
        </p:nvSpPr>
        <p:spPr bwMode="white">
          <a:xfrm>
            <a:off x="420009" y="1600789"/>
            <a:ext cx="3739896" cy="1941922"/>
          </a:xfr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24" tIns="45712" rIns="91424" bIns="45712" numCol="1" anchor="ctr" anchorCtr="0" compatLnSpc="1">
            <a:prstTxWarp prst="textNoShape">
              <a:avLst/>
            </a:prstTxWarp>
          </a:bodyPr>
          <a:lstStyle>
            <a:lvl1pPr>
              <a:defRPr lang="en-US" sz="3600" dirty="0">
                <a:solidFill>
                  <a:schemeClr val="bg1"/>
                </a:solidFill>
                <a:ea typeface="ＭＳ Ｐゴシック" charset="0"/>
                <a:cs typeface="CiscoSansTT Light" panose="020B0503020201020303" pitchFamily="34" charset="0"/>
              </a:defRPr>
            </a:lvl1pPr>
          </a:lstStyle>
          <a:p>
            <a:pPr marL="6251" lvl="0" indent="-6251" defTabSz="914400" eaLnBrk="0" latinLnBrk="0" hangingPunct="0">
              <a:lnSpc>
                <a:spcPct val="90000"/>
              </a:lnSpc>
            </a:pPr>
            <a:r>
              <a:rPr lang="en-US" dirty="0"/>
              <a:t>Video</a:t>
            </a:r>
          </a:p>
        </p:txBody>
      </p:sp>
    </p:spTree>
    <p:extLst>
      <p:ext uri="{BB962C8B-B14F-4D97-AF65-F5344CB8AC3E}">
        <p14:creationId xmlns:p14="http://schemas.microsoft.com/office/powerpoint/2010/main" val="1071599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gue Demo">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48EA0AA-46D7-0E6C-A15E-1C337F79DE5C}"/>
              </a:ext>
            </a:extLst>
          </p:cNvPr>
          <p:cNvPicPr>
            <a:picLocks noChangeAspect="1"/>
          </p:cNvPicPr>
          <p:nvPr userDrawn="1"/>
        </p:nvPicPr>
        <p:blipFill>
          <a:blip r:embed="rId2"/>
          <a:srcRect l="17685" t="13915" r="15648" b="13915"/>
          <a:stretch>
            <a:fillRect/>
          </a:stretch>
        </p:blipFill>
        <p:spPr>
          <a:xfrm>
            <a:off x="4572000" y="0"/>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rgbClr val="051C2C"/>
          </a:solidFill>
        </p:spPr>
      </p:pic>
      <p:grpSp>
        <p:nvGrpSpPr>
          <p:cNvPr id="3" name="Group 2">
            <a:extLst>
              <a:ext uri="{FF2B5EF4-FFF2-40B4-BE49-F238E27FC236}">
                <a16:creationId xmlns:a16="http://schemas.microsoft.com/office/drawing/2014/main" id="{79A478F9-58DF-FC53-AAD2-6501CF9B18AB}"/>
              </a:ext>
            </a:extLst>
          </p:cNvPr>
          <p:cNvGrpSpPr/>
          <p:nvPr userDrawn="1"/>
        </p:nvGrpSpPr>
        <p:grpSpPr>
          <a:xfrm>
            <a:off x="536418" y="4785947"/>
            <a:ext cx="1005840" cy="274194"/>
            <a:chOff x="536418" y="4785947"/>
            <a:chExt cx="1005840" cy="274194"/>
          </a:xfrm>
          <a:solidFill>
            <a:schemeClr val="bg1"/>
          </a:solidFill>
        </p:grpSpPr>
        <p:grpSp>
          <p:nvGrpSpPr>
            <p:cNvPr id="4" name="Group 3">
              <a:extLst>
                <a:ext uri="{FF2B5EF4-FFF2-40B4-BE49-F238E27FC236}">
                  <a16:creationId xmlns:a16="http://schemas.microsoft.com/office/drawing/2014/main" id="{AD1004A0-8D65-E8D4-C79A-4EA433BA60BF}"/>
                </a:ext>
              </a:extLst>
            </p:cNvPr>
            <p:cNvGrpSpPr/>
            <p:nvPr/>
          </p:nvGrpSpPr>
          <p:grpSpPr>
            <a:xfrm>
              <a:off x="536418" y="4930673"/>
              <a:ext cx="386220" cy="86649"/>
              <a:chOff x="2826390" y="-407669"/>
              <a:chExt cx="1216132" cy="272841"/>
            </a:xfrm>
            <a:grpFill/>
          </p:grpSpPr>
          <p:sp>
            <p:nvSpPr>
              <p:cNvPr id="26" name="Freeform 25">
                <a:extLst>
                  <a:ext uri="{FF2B5EF4-FFF2-40B4-BE49-F238E27FC236}">
                    <a16:creationId xmlns:a16="http://schemas.microsoft.com/office/drawing/2014/main" id="{A8722964-3F3C-39BB-3EAF-B2DA613C4123}"/>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solidFill>
                    <a:schemeClr val="bg2"/>
                  </a:solidFill>
                </a:endParaRPr>
              </a:p>
            </p:txBody>
          </p:sp>
          <p:sp>
            <p:nvSpPr>
              <p:cNvPr id="27" name="Freeform 26">
                <a:extLst>
                  <a:ext uri="{FF2B5EF4-FFF2-40B4-BE49-F238E27FC236}">
                    <a16:creationId xmlns:a16="http://schemas.microsoft.com/office/drawing/2014/main" id="{61478CC4-DC0C-8320-60AD-EB2BB08536E9}"/>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solidFill>
                    <a:schemeClr val="bg2"/>
                  </a:solidFill>
                </a:endParaRPr>
              </a:p>
            </p:txBody>
          </p:sp>
          <p:sp>
            <p:nvSpPr>
              <p:cNvPr id="28" name="Freeform 27">
                <a:extLst>
                  <a:ext uri="{FF2B5EF4-FFF2-40B4-BE49-F238E27FC236}">
                    <a16:creationId xmlns:a16="http://schemas.microsoft.com/office/drawing/2014/main" id="{4E1A0D4C-44B8-064C-7A56-A10E5C14014E}"/>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solidFill>
                    <a:schemeClr val="bg2"/>
                  </a:solidFill>
                </a:endParaRPr>
              </a:p>
            </p:txBody>
          </p:sp>
          <p:sp>
            <p:nvSpPr>
              <p:cNvPr id="29" name="Freeform 28">
                <a:extLst>
                  <a:ext uri="{FF2B5EF4-FFF2-40B4-BE49-F238E27FC236}">
                    <a16:creationId xmlns:a16="http://schemas.microsoft.com/office/drawing/2014/main" id="{187B89CB-F72E-762A-7A1F-FD44FE876174}"/>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solidFill>
                    <a:schemeClr val="bg2"/>
                  </a:solidFill>
                </a:endParaRPr>
              </a:p>
            </p:txBody>
          </p:sp>
          <p:sp>
            <p:nvSpPr>
              <p:cNvPr id="30" name="Freeform 29">
                <a:extLst>
                  <a:ext uri="{FF2B5EF4-FFF2-40B4-BE49-F238E27FC236}">
                    <a16:creationId xmlns:a16="http://schemas.microsoft.com/office/drawing/2014/main" id="{B42CE3DA-1AD4-E9FF-2134-F464893CF2F0}"/>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solidFill>
                    <a:schemeClr val="bg2"/>
                  </a:solidFill>
                </a:endParaRPr>
              </a:p>
            </p:txBody>
          </p:sp>
        </p:grpSp>
        <p:grpSp>
          <p:nvGrpSpPr>
            <p:cNvPr id="5" name="Group 4">
              <a:extLst>
                <a:ext uri="{FF2B5EF4-FFF2-40B4-BE49-F238E27FC236}">
                  <a16:creationId xmlns:a16="http://schemas.microsoft.com/office/drawing/2014/main" id="{49323FEB-EC83-CFC6-2B9B-CBEC11D4232B}"/>
                </a:ext>
              </a:extLst>
            </p:cNvPr>
            <p:cNvGrpSpPr/>
            <p:nvPr/>
          </p:nvGrpSpPr>
          <p:grpSpPr>
            <a:xfrm>
              <a:off x="968312" y="4785947"/>
              <a:ext cx="573946" cy="274194"/>
              <a:chOff x="4186345" y="-863385"/>
              <a:chExt cx="1807247" cy="863385"/>
            </a:xfrm>
            <a:grpFill/>
          </p:grpSpPr>
          <p:sp>
            <p:nvSpPr>
              <p:cNvPr id="8" name="Freeform 7">
                <a:extLst>
                  <a:ext uri="{FF2B5EF4-FFF2-40B4-BE49-F238E27FC236}">
                    <a16:creationId xmlns:a16="http://schemas.microsoft.com/office/drawing/2014/main" id="{D8E51103-AA4B-CAE0-70F4-E09C818290CB}"/>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solidFill>
                    <a:schemeClr val="bg2"/>
                  </a:solidFill>
                </a:endParaRPr>
              </a:p>
            </p:txBody>
          </p:sp>
          <p:sp>
            <p:nvSpPr>
              <p:cNvPr id="9" name="Freeform 8">
                <a:extLst>
                  <a:ext uri="{FF2B5EF4-FFF2-40B4-BE49-F238E27FC236}">
                    <a16:creationId xmlns:a16="http://schemas.microsoft.com/office/drawing/2014/main" id="{D64D0F0D-7298-DE2D-AA11-97841F2556B9}"/>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solidFill>
                    <a:schemeClr val="bg2"/>
                  </a:solidFill>
                </a:endParaRPr>
              </a:p>
            </p:txBody>
          </p:sp>
          <p:sp>
            <p:nvSpPr>
              <p:cNvPr id="10" name="Freeform 9">
                <a:extLst>
                  <a:ext uri="{FF2B5EF4-FFF2-40B4-BE49-F238E27FC236}">
                    <a16:creationId xmlns:a16="http://schemas.microsoft.com/office/drawing/2014/main" id="{32AB35C4-EB50-9A50-6604-53287B9E2947}"/>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solidFill>
                    <a:schemeClr val="bg2"/>
                  </a:solidFill>
                </a:endParaRPr>
              </a:p>
            </p:txBody>
          </p:sp>
          <p:sp>
            <p:nvSpPr>
              <p:cNvPr id="24" name="Freeform 23">
                <a:extLst>
                  <a:ext uri="{FF2B5EF4-FFF2-40B4-BE49-F238E27FC236}">
                    <a16:creationId xmlns:a16="http://schemas.microsoft.com/office/drawing/2014/main" id="{EF845DF2-50FF-EC06-714A-4271685A816F}"/>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solidFill>
                    <a:schemeClr val="bg2"/>
                  </a:solidFill>
                </a:endParaRPr>
              </a:p>
            </p:txBody>
          </p:sp>
          <p:sp>
            <p:nvSpPr>
              <p:cNvPr id="25" name="Freeform 24">
                <a:extLst>
                  <a:ext uri="{FF2B5EF4-FFF2-40B4-BE49-F238E27FC236}">
                    <a16:creationId xmlns:a16="http://schemas.microsoft.com/office/drawing/2014/main" id="{DCBA9244-8649-B792-D74E-A765F182F7D3}"/>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solidFill>
                    <a:schemeClr val="bg2"/>
                  </a:solidFill>
                </a:endParaRPr>
              </a:p>
            </p:txBody>
          </p:sp>
        </p:grpSp>
      </p:grpSp>
      <p:sp>
        <p:nvSpPr>
          <p:cNvPr id="6" name="Title 7">
            <a:extLst>
              <a:ext uri="{FF2B5EF4-FFF2-40B4-BE49-F238E27FC236}">
                <a16:creationId xmlns:a16="http://schemas.microsoft.com/office/drawing/2014/main" id="{9CD0360D-F9BE-EF40-965B-0DE6D0C5490D}"/>
              </a:ext>
            </a:extLst>
          </p:cNvPr>
          <p:cNvSpPr>
            <a:spLocks noGrp="1"/>
          </p:cNvSpPr>
          <p:nvPr>
            <p:ph type="title" hasCustomPrompt="1"/>
          </p:nvPr>
        </p:nvSpPr>
        <p:spPr bwMode="white">
          <a:xfrm>
            <a:off x="420009" y="1600789"/>
            <a:ext cx="3739896" cy="1941922"/>
          </a:xfr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24" tIns="45712" rIns="91424" bIns="45712" numCol="1" anchor="ctr" anchorCtr="0" compatLnSpc="1">
            <a:prstTxWarp prst="textNoShape">
              <a:avLst/>
            </a:prstTxWarp>
          </a:bodyPr>
          <a:lstStyle>
            <a:lvl1pPr>
              <a:defRPr lang="en-US" sz="3600" dirty="0">
                <a:solidFill>
                  <a:schemeClr val="bg1"/>
                </a:solidFill>
                <a:ea typeface="ＭＳ Ｐゴシック" charset="0"/>
                <a:cs typeface="CiscoSansTT Light" panose="020B0503020201020303" pitchFamily="34" charset="0"/>
              </a:defRPr>
            </a:lvl1pPr>
          </a:lstStyle>
          <a:p>
            <a:pPr marL="6251" lvl="0" indent="-6251" defTabSz="914400" eaLnBrk="0" latinLnBrk="0" hangingPunct="0">
              <a:lnSpc>
                <a:spcPct val="90000"/>
              </a:lnSpc>
            </a:pPr>
            <a:r>
              <a:rPr lang="en-US" dirty="0"/>
              <a:t>Demo</a:t>
            </a:r>
          </a:p>
        </p:txBody>
      </p:sp>
    </p:spTree>
    <p:extLst>
      <p:ext uri="{BB962C8B-B14F-4D97-AF65-F5344CB8AC3E}">
        <p14:creationId xmlns:p14="http://schemas.microsoft.com/office/powerpoint/2010/main" val="33070861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gue Demo 2">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D9CE5A-81BF-E03B-AC1B-D41D733FB60D}"/>
              </a:ext>
            </a:extLst>
          </p:cNvPr>
          <p:cNvPicPr>
            <a:picLocks noChangeAspect="1"/>
          </p:cNvPicPr>
          <p:nvPr userDrawn="1"/>
        </p:nvPicPr>
        <p:blipFill>
          <a:blip r:embed="rId2"/>
          <a:srcRect l="17685" t="13915" r="15648" b="13915"/>
          <a:stretch>
            <a:fillRect/>
          </a:stretch>
        </p:blipFill>
        <p:spPr>
          <a:xfrm>
            <a:off x="4572000" y="0"/>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rgbClr val="051C2C"/>
          </a:solidFill>
        </p:spPr>
      </p:pic>
      <p:grpSp>
        <p:nvGrpSpPr>
          <p:cNvPr id="3" name="Group 2">
            <a:extLst>
              <a:ext uri="{FF2B5EF4-FFF2-40B4-BE49-F238E27FC236}">
                <a16:creationId xmlns:a16="http://schemas.microsoft.com/office/drawing/2014/main" id="{76C003CD-73BA-7AFD-C79C-1B572013B732}"/>
              </a:ext>
            </a:extLst>
          </p:cNvPr>
          <p:cNvGrpSpPr/>
          <p:nvPr userDrawn="1"/>
        </p:nvGrpSpPr>
        <p:grpSpPr>
          <a:xfrm>
            <a:off x="536418" y="4785947"/>
            <a:ext cx="1005840" cy="274194"/>
            <a:chOff x="536418" y="4785947"/>
            <a:chExt cx="1005840" cy="274194"/>
          </a:xfrm>
          <a:solidFill>
            <a:schemeClr val="bg1"/>
          </a:solidFill>
        </p:grpSpPr>
        <p:grpSp>
          <p:nvGrpSpPr>
            <p:cNvPr id="4" name="Group 3">
              <a:extLst>
                <a:ext uri="{FF2B5EF4-FFF2-40B4-BE49-F238E27FC236}">
                  <a16:creationId xmlns:a16="http://schemas.microsoft.com/office/drawing/2014/main" id="{3A0AB181-6FE0-D0BB-3322-575F4DA725A1}"/>
                </a:ext>
              </a:extLst>
            </p:cNvPr>
            <p:cNvGrpSpPr/>
            <p:nvPr/>
          </p:nvGrpSpPr>
          <p:grpSpPr>
            <a:xfrm>
              <a:off x="536418" y="4930673"/>
              <a:ext cx="386220" cy="86649"/>
              <a:chOff x="2826390" y="-407669"/>
              <a:chExt cx="1216132" cy="272841"/>
            </a:xfrm>
            <a:grpFill/>
          </p:grpSpPr>
          <p:sp>
            <p:nvSpPr>
              <p:cNvPr id="27" name="Freeform 26">
                <a:extLst>
                  <a:ext uri="{FF2B5EF4-FFF2-40B4-BE49-F238E27FC236}">
                    <a16:creationId xmlns:a16="http://schemas.microsoft.com/office/drawing/2014/main" id="{B616600E-81FF-3C4F-7F61-A056B8ABA2F6}"/>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solidFill>
                    <a:schemeClr val="bg2"/>
                  </a:solidFill>
                </a:endParaRPr>
              </a:p>
            </p:txBody>
          </p:sp>
          <p:sp>
            <p:nvSpPr>
              <p:cNvPr id="28" name="Freeform 27">
                <a:extLst>
                  <a:ext uri="{FF2B5EF4-FFF2-40B4-BE49-F238E27FC236}">
                    <a16:creationId xmlns:a16="http://schemas.microsoft.com/office/drawing/2014/main" id="{39C06035-7B4C-91B1-35EB-554BCAF865C5}"/>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solidFill>
                    <a:schemeClr val="bg2"/>
                  </a:solidFill>
                </a:endParaRPr>
              </a:p>
            </p:txBody>
          </p:sp>
          <p:sp>
            <p:nvSpPr>
              <p:cNvPr id="29" name="Freeform 28">
                <a:extLst>
                  <a:ext uri="{FF2B5EF4-FFF2-40B4-BE49-F238E27FC236}">
                    <a16:creationId xmlns:a16="http://schemas.microsoft.com/office/drawing/2014/main" id="{53D048E8-31EA-573B-71B8-A44C242FE7F3}"/>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solidFill>
                    <a:schemeClr val="bg2"/>
                  </a:solidFill>
                </a:endParaRPr>
              </a:p>
            </p:txBody>
          </p:sp>
          <p:sp>
            <p:nvSpPr>
              <p:cNvPr id="30" name="Freeform 29">
                <a:extLst>
                  <a:ext uri="{FF2B5EF4-FFF2-40B4-BE49-F238E27FC236}">
                    <a16:creationId xmlns:a16="http://schemas.microsoft.com/office/drawing/2014/main" id="{5FA18BDE-A2A1-D7EB-B50B-561A94C29898}"/>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solidFill>
                    <a:schemeClr val="bg2"/>
                  </a:solidFill>
                </a:endParaRPr>
              </a:p>
            </p:txBody>
          </p:sp>
          <p:sp>
            <p:nvSpPr>
              <p:cNvPr id="31" name="Freeform 30">
                <a:extLst>
                  <a:ext uri="{FF2B5EF4-FFF2-40B4-BE49-F238E27FC236}">
                    <a16:creationId xmlns:a16="http://schemas.microsoft.com/office/drawing/2014/main" id="{81B370D9-ED31-B9A0-7BC6-1E15DE54B5E6}"/>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solidFill>
                    <a:schemeClr val="bg2"/>
                  </a:solidFill>
                </a:endParaRPr>
              </a:p>
            </p:txBody>
          </p:sp>
        </p:grpSp>
        <p:grpSp>
          <p:nvGrpSpPr>
            <p:cNvPr id="6" name="Group 5">
              <a:extLst>
                <a:ext uri="{FF2B5EF4-FFF2-40B4-BE49-F238E27FC236}">
                  <a16:creationId xmlns:a16="http://schemas.microsoft.com/office/drawing/2014/main" id="{14B49693-639F-B4CD-EE2F-5FBD6B0B7023}"/>
                </a:ext>
              </a:extLst>
            </p:cNvPr>
            <p:cNvGrpSpPr/>
            <p:nvPr/>
          </p:nvGrpSpPr>
          <p:grpSpPr>
            <a:xfrm>
              <a:off x="968312" y="4785947"/>
              <a:ext cx="573946" cy="274194"/>
              <a:chOff x="4186345" y="-863385"/>
              <a:chExt cx="1807247" cy="863385"/>
            </a:xfrm>
            <a:grpFill/>
          </p:grpSpPr>
          <p:sp>
            <p:nvSpPr>
              <p:cNvPr id="9" name="Freeform 8">
                <a:extLst>
                  <a:ext uri="{FF2B5EF4-FFF2-40B4-BE49-F238E27FC236}">
                    <a16:creationId xmlns:a16="http://schemas.microsoft.com/office/drawing/2014/main" id="{63F5686A-DBF9-AA92-ED39-F992A42EB831}"/>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solidFill>
                    <a:schemeClr val="bg2"/>
                  </a:solidFill>
                </a:endParaRPr>
              </a:p>
            </p:txBody>
          </p:sp>
          <p:sp>
            <p:nvSpPr>
              <p:cNvPr id="10" name="Freeform 9">
                <a:extLst>
                  <a:ext uri="{FF2B5EF4-FFF2-40B4-BE49-F238E27FC236}">
                    <a16:creationId xmlns:a16="http://schemas.microsoft.com/office/drawing/2014/main" id="{9AE9F94B-E933-DEB6-389E-1574F4036318}"/>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solidFill>
                    <a:schemeClr val="bg2"/>
                  </a:solidFill>
                </a:endParaRPr>
              </a:p>
            </p:txBody>
          </p:sp>
          <p:sp>
            <p:nvSpPr>
              <p:cNvPr id="11" name="Freeform 10">
                <a:extLst>
                  <a:ext uri="{FF2B5EF4-FFF2-40B4-BE49-F238E27FC236}">
                    <a16:creationId xmlns:a16="http://schemas.microsoft.com/office/drawing/2014/main" id="{8CB36F21-5A09-485E-0C2F-BCFE61C75ADE}"/>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solidFill>
                    <a:schemeClr val="bg2"/>
                  </a:solidFill>
                </a:endParaRPr>
              </a:p>
            </p:txBody>
          </p:sp>
          <p:sp>
            <p:nvSpPr>
              <p:cNvPr id="25" name="Freeform 24">
                <a:extLst>
                  <a:ext uri="{FF2B5EF4-FFF2-40B4-BE49-F238E27FC236}">
                    <a16:creationId xmlns:a16="http://schemas.microsoft.com/office/drawing/2014/main" id="{2FCE8F22-D9E1-5EE4-DF8A-F337F307402A}"/>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solidFill>
                    <a:schemeClr val="bg2"/>
                  </a:solidFill>
                </a:endParaRPr>
              </a:p>
            </p:txBody>
          </p:sp>
          <p:sp>
            <p:nvSpPr>
              <p:cNvPr id="26" name="Freeform 25">
                <a:extLst>
                  <a:ext uri="{FF2B5EF4-FFF2-40B4-BE49-F238E27FC236}">
                    <a16:creationId xmlns:a16="http://schemas.microsoft.com/office/drawing/2014/main" id="{C7806C4E-CC7F-3A66-07B1-2F909BF5BE10}"/>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solidFill>
                    <a:schemeClr val="bg2"/>
                  </a:solidFill>
                </a:endParaRPr>
              </a:p>
            </p:txBody>
          </p:sp>
        </p:grpSp>
      </p:grpSp>
      <p:sp>
        <p:nvSpPr>
          <p:cNvPr id="5" name="Title 7">
            <a:extLst>
              <a:ext uri="{FF2B5EF4-FFF2-40B4-BE49-F238E27FC236}">
                <a16:creationId xmlns:a16="http://schemas.microsoft.com/office/drawing/2014/main" id="{51DA4B7A-F672-604E-AC53-28E80A7ADEF4}"/>
              </a:ext>
            </a:extLst>
          </p:cNvPr>
          <p:cNvSpPr>
            <a:spLocks noGrp="1"/>
          </p:cNvSpPr>
          <p:nvPr>
            <p:ph type="title" hasCustomPrompt="1"/>
          </p:nvPr>
        </p:nvSpPr>
        <p:spPr bwMode="white">
          <a:xfrm>
            <a:off x="420009" y="1600789"/>
            <a:ext cx="3739896" cy="1941922"/>
          </a:xfr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24" tIns="45712" rIns="91424" bIns="45712" numCol="1" anchor="ctr" anchorCtr="0" compatLnSpc="1">
            <a:prstTxWarp prst="textNoShape">
              <a:avLst/>
            </a:prstTxWarp>
          </a:bodyPr>
          <a:lstStyle>
            <a:lvl1pPr>
              <a:defRPr lang="en-US" sz="3600" dirty="0">
                <a:solidFill>
                  <a:schemeClr val="bg1"/>
                </a:solidFill>
                <a:ea typeface="ＭＳ Ｐゴシック" charset="0"/>
                <a:cs typeface="CiscoSansTT Light" panose="020B0503020201020303" pitchFamily="34" charset="0"/>
              </a:defRPr>
            </a:lvl1pPr>
          </a:lstStyle>
          <a:p>
            <a:pPr marL="6251" lvl="0" indent="-6251" defTabSz="914400" eaLnBrk="0" latinLnBrk="0" hangingPunct="0">
              <a:lnSpc>
                <a:spcPct val="90000"/>
              </a:lnSpc>
            </a:pPr>
            <a:r>
              <a:rPr lang="en-US" dirty="0"/>
              <a:t>Demo</a:t>
            </a:r>
          </a:p>
        </p:txBody>
      </p:sp>
    </p:spTree>
    <p:extLst>
      <p:ext uri="{BB962C8B-B14F-4D97-AF65-F5344CB8AC3E}">
        <p14:creationId xmlns:p14="http://schemas.microsoft.com/office/powerpoint/2010/main" val="40826598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2FE728-F84D-5893-C2ED-85DD63B605B1}"/>
              </a:ext>
            </a:extLst>
          </p:cNvPr>
          <p:cNvPicPr>
            <a:picLocks noChangeAspect="1"/>
          </p:cNvPicPr>
          <p:nvPr userDrawn="1"/>
        </p:nvPicPr>
        <p:blipFill rotWithShape="1">
          <a:blip r:embed="rId2"/>
          <a:srcRect l="2013" t="49305" r="46885" b="49684"/>
          <a:stretch/>
        </p:blipFill>
        <p:spPr>
          <a:xfrm rot="5400000">
            <a:off x="6519362" y="2518862"/>
            <a:ext cx="5143500" cy="105775"/>
          </a:xfrm>
          <a:custGeom>
            <a:avLst/>
            <a:gdLst>
              <a:gd name="connsiteX0" fmla="*/ 0 w 9143999"/>
              <a:gd name="connsiteY0" fmla="*/ 0 h 1219200"/>
              <a:gd name="connsiteX1" fmla="*/ 9143999 w 9143999"/>
              <a:gd name="connsiteY1" fmla="*/ 0 h 1219200"/>
              <a:gd name="connsiteX2" fmla="*/ 9143999 w 9143999"/>
              <a:gd name="connsiteY2" fmla="*/ 1219200 h 1219200"/>
              <a:gd name="connsiteX3" fmla="*/ 0 w 9143999"/>
              <a:gd name="connsiteY3" fmla="*/ 1219200 h 1219200"/>
            </a:gdLst>
            <a:ahLst/>
            <a:cxnLst>
              <a:cxn ang="0">
                <a:pos x="connsiteX0" y="connsiteY0"/>
              </a:cxn>
              <a:cxn ang="0">
                <a:pos x="connsiteX1" y="connsiteY1"/>
              </a:cxn>
              <a:cxn ang="0">
                <a:pos x="connsiteX2" y="connsiteY2"/>
              </a:cxn>
              <a:cxn ang="0">
                <a:pos x="connsiteX3" y="connsiteY3"/>
              </a:cxn>
            </a:cxnLst>
            <a:rect l="l" t="t" r="r" b="b"/>
            <a:pathLst>
              <a:path w="9143999" h="1219200">
                <a:moveTo>
                  <a:pt x="0" y="0"/>
                </a:moveTo>
                <a:lnTo>
                  <a:pt x="9143999" y="0"/>
                </a:lnTo>
                <a:lnTo>
                  <a:pt x="9143999" y="1219200"/>
                </a:lnTo>
                <a:lnTo>
                  <a:pt x="0" y="1219200"/>
                </a:lnTo>
                <a:close/>
              </a:path>
            </a:pathLst>
          </a:custGeom>
        </p:spPr>
      </p:pic>
      <p:sp>
        <p:nvSpPr>
          <p:cNvPr id="6" name="Title 1"/>
          <p:cNvSpPr>
            <a:spLocks noGrp="1"/>
          </p:cNvSpPr>
          <p:nvPr>
            <p:ph type="title"/>
          </p:nvPr>
        </p:nvSpPr>
        <p:spPr>
          <a:xfrm>
            <a:off x="443997" y="192024"/>
            <a:ext cx="8257032" cy="731520"/>
          </a:xfrm>
        </p:spPr>
        <p:txBody>
          <a:bodyPr anchor="b" anchorCtr="0"/>
          <a:lstStyle>
            <a:lvl1pPr>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9" name="Content Placeholder 4"/>
          <p:cNvSpPr>
            <a:spLocks noGrp="1"/>
          </p:cNvSpPr>
          <p:nvPr>
            <p:ph sz="quarter" idx="11" hasCustomPrompt="1"/>
          </p:nvPr>
        </p:nvSpPr>
        <p:spPr>
          <a:xfrm>
            <a:off x="443997" y="1197864"/>
            <a:ext cx="8257032" cy="3392424"/>
          </a:xfrm>
          <a:prstGeom prst="rect">
            <a:avLst/>
          </a:prstGeom>
        </p:spPr>
        <p:txBody>
          <a:bodyPr/>
          <a:lstStyle>
            <a:lvl1pPr marL="169863" indent="-169863" algn="l" defTabSz="684213" rtl="0" eaLnBrk="1" fontAlgn="base" hangingPunct="1">
              <a:lnSpc>
                <a:spcPct val="95000"/>
              </a:lnSpc>
              <a:spcBef>
                <a:spcPts val="1101"/>
              </a:spcBef>
              <a:spcAft>
                <a:spcPct val="0"/>
              </a:spcAft>
              <a:buClr>
                <a:schemeClr val="tx1"/>
              </a:buClr>
              <a:buSzPct val="80000"/>
              <a:buFont typeface="Arial"/>
              <a:buChar char="•"/>
              <a:defRPr lang="en-US" sz="2000" b="0" i="0" kern="1200" dirty="0">
                <a:solidFill>
                  <a:schemeClr val="tx1"/>
                </a:solidFill>
                <a:latin typeface="+mn-lt"/>
                <a:ea typeface="CiscoSansTT Thin" charset="0"/>
                <a:cs typeface="CiscoSansTT Thin" charset="0"/>
              </a:defRPr>
            </a:lvl1pPr>
            <a:lvl2pPr marL="341313" indent="-171450" algn="l" defTabSz="684213" rtl="0" eaLnBrk="1" fontAlgn="base" hangingPunct="1">
              <a:lnSpc>
                <a:spcPct val="95000"/>
              </a:lnSpc>
              <a:spcBef>
                <a:spcPts val="600"/>
              </a:spcBef>
              <a:spcAft>
                <a:spcPct val="0"/>
              </a:spcAft>
              <a:buClr>
                <a:schemeClr val="tx1"/>
              </a:buClr>
              <a:buSzPct val="80000"/>
              <a:buFont typeface="Arial"/>
              <a:buChar char="•"/>
              <a:defRPr lang="en-US" sz="1800" b="0" i="0" kern="1200" dirty="0">
                <a:solidFill>
                  <a:schemeClr val="tx1"/>
                </a:solidFill>
                <a:latin typeface="+mn-lt"/>
                <a:ea typeface="CiscoSansTT Thin" charset="0"/>
                <a:cs typeface="CiscoSansTT Thin" charset="0"/>
              </a:defRPr>
            </a:lvl2pPr>
            <a:lvl3pPr marL="511175" indent="-169863" algn="l" defTabSz="684213" rtl="0" eaLnBrk="1" fontAlgn="base" hangingPunct="1">
              <a:lnSpc>
                <a:spcPct val="95000"/>
              </a:lnSpc>
              <a:spcBef>
                <a:spcPts val="600"/>
              </a:spcBef>
              <a:spcAft>
                <a:spcPct val="0"/>
              </a:spcAft>
              <a:buClr>
                <a:schemeClr val="tx1"/>
              </a:buClr>
              <a:buSzPct val="80000"/>
              <a:buFont typeface="Arial"/>
              <a:buChar char="•"/>
              <a:defRPr lang="en-US" sz="1600" b="0" i="0" kern="1200" dirty="0">
                <a:solidFill>
                  <a:schemeClr val="tx1"/>
                </a:solidFill>
                <a:latin typeface="+mn-lt"/>
                <a:ea typeface="CiscoSansTT Thin" charset="0"/>
                <a:cs typeface="CiscoSansTT Thin" charset="0"/>
              </a:defRPr>
            </a:lvl3pPr>
            <a:lvl4pPr marL="503238" indent="-169863" algn="l" defTabSz="684213" rtl="0" eaLnBrk="1" fontAlgn="base" hangingPunct="1">
              <a:lnSpc>
                <a:spcPct val="95000"/>
              </a:lnSpc>
              <a:spcBef>
                <a:spcPts val="600"/>
              </a:spcBef>
              <a:spcAft>
                <a:spcPct val="0"/>
              </a:spcAft>
              <a:buClr>
                <a:schemeClr val="tx1"/>
              </a:buClr>
              <a:buSzPct val="80000"/>
              <a:buFont typeface="Arial"/>
              <a:buChar char="•"/>
              <a:defRPr lang="en-US" sz="1800" b="0" i="0" kern="1200" dirty="0">
                <a:solidFill>
                  <a:schemeClr val="tx1"/>
                </a:solidFill>
                <a:latin typeface="CiscoSansTT Light" panose="020B0503020201020303" pitchFamily="34" charset="0"/>
                <a:ea typeface="CiscoSansTT Thin" charset="0"/>
                <a:cs typeface="CiscoSansTT Thin" charset="0"/>
              </a:defRPr>
            </a:lvl4pPr>
          </a:lstStyle>
          <a:p>
            <a:pPr marL="171450" lvl="0" indent="-171450" algn="l" defTabSz="684213" rtl="0" eaLnBrk="1" fontAlgn="base" hangingPunct="1">
              <a:lnSpc>
                <a:spcPct val="95000"/>
              </a:lnSpc>
              <a:spcBef>
                <a:spcPts val="1110"/>
              </a:spcBef>
              <a:spcAft>
                <a:spcPct val="0"/>
              </a:spcAft>
              <a:buClr>
                <a:schemeClr val="tx1"/>
              </a:buClr>
              <a:buSzPct val="80000"/>
              <a:buFont typeface="Arial"/>
              <a:buChar char="•"/>
            </a:pPr>
            <a:r>
              <a:rPr lang="en-US" dirty="0"/>
              <a:t>Click to edit Master text styles</a:t>
            </a:r>
          </a:p>
          <a:p>
            <a:pPr lvl="1"/>
            <a:r>
              <a:rPr lang="en-US" dirty="0"/>
              <a:t>Second level</a:t>
            </a:r>
          </a:p>
          <a:p>
            <a:pPr lvl="2"/>
            <a:r>
              <a:rPr lang="en-US" dirty="0"/>
              <a:t>Third level</a:t>
            </a:r>
          </a:p>
        </p:txBody>
      </p:sp>
      <p:sp>
        <p:nvSpPr>
          <p:cNvPr id="49"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46" name="Rectangle 4">
            <a:extLst>
              <a:ext uri="{FF2B5EF4-FFF2-40B4-BE49-F238E27FC236}">
                <a16:creationId xmlns:a16="http://schemas.microsoft.com/office/drawing/2014/main" id="{AED59B0F-C472-469F-8983-6C5A6F04ED5F}"/>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2" name="TextBox 11">
            <a:extLst>
              <a:ext uri="{FF2B5EF4-FFF2-40B4-BE49-F238E27FC236}">
                <a16:creationId xmlns:a16="http://schemas.microsoft.com/office/drawing/2014/main" id="{B17170BB-3F84-364B-8306-FE4B5A2A8D69}"/>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4" name="Footer Placeholder 2">
            <a:extLst>
              <a:ext uri="{FF2B5EF4-FFF2-40B4-BE49-F238E27FC236}">
                <a16:creationId xmlns:a16="http://schemas.microsoft.com/office/drawing/2014/main" id="{C7BE4A9E-3078-CB42-AECE-D82CF464ED06}"/>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1" name="Group 10">
            <a:extLst>
              <a:ext uri="{FF2B5EF4-FFF2-40B4-BE49-F238E27FC236}">
                <a16:creationId xmlns:a16="http://schemas.microsoft.com/office/drawing/2014/main" id="{5023330D-4CEB-164F-A808-148F5420532F}"/>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B5546A60-BEAA-624F-BAB8-029BD15C36AD}"/>
                </a:ext>
              </a:extLst>
            </p:cNvPr>
            <p:cNvGrpSpPr/>
            <p:nvPr/>
          </p:nvGrpSpPr>
          <p:grpSpPr>
            <a:xfrm>
              <a:off x="536418" y="4930673"/>
              <a:ext cx="386220" cy="86649"/>
              <a:chOff x="2826390" y="-407669"/>
              <a:chExt cx="1216132" cy="272841"/>
            </a:xfrm>
            <a:grpFill/>
          </p:grpSpPr>
          <p:sp>
            <p:nvSpPr>
              <p:cNvPr id="21" name="Freeform 20">
                <a:extLst>
                  <a:ext uri="{FF2B5EF4-FFF2-40B4-BE49-F238E27FC236}">
                    <a16:creationId xmlns:a16="http://schemas.microsoft.com/office/drawing/2014/main" id="{84B23160-586F-C644-888B-BF5945D660E0}"/>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52FBB22B-3B08-7344-8D44-C8D3E348EF44}"/>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01FCE61E-078B-284B-AB14-3D8C6324881C}"/>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3B1CEA85-5AE8-4C48-99A2-416D954B41BD}"/>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1459B252-275A-BE4E-AF7F-BA7B580F6034}"/>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34CD1C1F-F01B-7D4C-BDEE-C3849F85274C}"/>
                </a:ext>
              </a:extLst>
            </p:cNvPr>
            <p:cNvGrpSpPr/>
            <p:nvPr/>
          </p:nvGrpSpPr>
          <p:grpSpPr>
            <a:xfrm>
              <a:off x="968312" y="4785947"/>
              <a:ext cx="573946" cy="274194"/>
              <a:chOff x="4186345" y="-863385"/>
              <a:chExt cx="1807247" cy="863385"/>
            </a:xfrm>
            <a:grpFill/>
          </p:grpSpPr>
          <p:sp>
            <p:nvSpPr>
              <p:cNvPr id="16" name="Freeform 15">
                <a:extLst>
                  <a:ext uri="{FF2B5EF4-FFF2-40B4-BE49-F238E27FC236}">
                    <a16:creationId xmlns:a16="http://schemas.microsoft.com/office/drawing/2014/main" id="{7AFB90D1-6CEE-7A4A-A776-9153B863102B}"/>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D29945A3-16BF-E042-9EE4-69514A0407A8}"/>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0FADC72F-89DF-3145-8907-ED60B5BF6FB7}"/>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365E1FAE-B379-D345-829A-F365B37D1475}"/>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B9B3D65B-3B6F-754C-B450-F764E4492F4A}"/>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41017141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_Dark">
    <p:bg>
      <p:bgPr>
        <a:solidFill>
          <a:srgbClr val="051C2C"/>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3997" y="192024"/>
            <a:ext cx="8257032" cy="731520"/>
          </a:xfrm>
        </p:spPr>
        <p:txBody>
          <a:bodyPr anchor="b" anchorCtr="0"/>
          <a:lstStyle>
            <a:lvl1pPr>
              <a:defRPr lang="en-US" sz="2800" b="0" i="0" u="none" kern="1200" dirty="0">
                <a:solidFill>
                  <a:schemeClr val="bg2"/>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9" name="Content Placeholder 4"/>
          <p:cNvSpPr>
            <a:spLocks noGrp="1"/>
          </p:cNvSpPr>
          <p:nvPr>
            <p:ph sz="quarter" idx="11"/>
          </p:nvPr>
        </p:nvSpPr>
        <p:spPr>
          <a:xfrm>
            <a:off x="443997" y="1197864"/>
            <a:ext cx="8257032" cy="3392424"/>
          </a:xfrm>
          <a:prstGeom prst="rect">
            <a:avLst/>
          </a:prstGeom>
        </p:spPr>
        <p:txBody>
          <a:bodyPr/>
          <a:lstStyle>
            <a:lvl1pPr marL="169863" indent="-169863" algn="l" defTabSz="684213" rtl="0" eaLnBrk="1" fontAlgn="base" hangingPunct="1">
              <a:lnSpc>
                <a:spcPct val="95000"/>
              </a:lnSpc>
              <a:spcBef>
                <a:spcPts val="1101"/>
              </a:spcBef>
              <a:spcAft>
                <a:spcPct val="0"/>
              </a:spcAft>
              <a:buClrTx/>
              <a:buSzPct val="80000"/>
              <a:buFont typeface="Arial"/>
              <a:buChar char="•"/>
              <a:defRPr lang="en-US" sz="2000" b="0" i="0" kern="1200" dirty="0">
                <a:solidFill>
                  <a:schemeClr val="bg2"/>
                </a:solidFill>
                <a:latin typeface="+mn-lt"/>
                <a:ea typeface="CiscoSansTT Thin" charset="0"/>
                <a:cs typeface="CiscoSansTT Thin" charset="0"/>
              </a:defRPr>
            </a:lvl1pPr>
            <a:lvl2pPr marL="341313" indent="-171450" algn="l" defTabSz="684213" rtl="0" eaLnBrk="1" fontAlgn="base" hangingPunct="1">
              <a:lnSpc>
                <a:spcPct val="95000"/>
              </a:lnSpc>
              <a:spcBef>
                <a:spcPts val="600"/>
              </a:spcBef>
              <a:spcAft>
                <a:spcPct val="0"/>
              </a:spcAft>
              <a:buClrTx/>
              <a:buSzPct val="80000"/>
              <a:buFont typeface="Arial"/>
              <a:buChar char="•"/>
              <a:defRPr lang="en-US" sz="1800" b="0" i="0" kern="1200" dirty="0">
                <a:solidFill>
                  <a:schemeClr val="bg2"/>
                </a:solidFill>
                <a:latin typeface="+mn-lt"/>
                <a:ea typeface="CiscoSansTT Thin" charset="0"/>
                <a:cs typeface="CiscoSansTT Thin" charset="0"/>
              </a:defRPr>
            </a:lvl2pPr>
            <a:lvl3pPr marL="511175" indent="-169863" algn="l" defTabSz="684213" rtl="0" eaLnBrk="1" fontAlgn="base" hangingPunct="1">
              <a:lnSpc>
                <a:spcPct val="95000"/>
              </a:lnSpc>
              <a:spcBef>
                <a:spcPts val="600"/>
              </a:spcBef>
              <a:spcAft>
                <a:spcPct val="0"/>
              </a:spcAft>
              <a:buClrTx/>
              <a:buSzPct val="80000"/>
              <a:buFont typeface="Arial"/>
              <a:buChar char="•"/>
              <a:defRPr lang="en-US" sz="1600" b="0" i="0" kern="1200" dirty="0">
                <a:solidFill>
                  <a:schemeClr val="bg2"/>
                </a:solidFill>
                <a:latin typeface="+mn-lt"/>
                <a:ea typeface="CiscoSansTT Thin" charset="0"/>
                <a:cs typeface="CiscoSansTT Thin" charset="0"/>
              </a:defRPr>
            </a:lvl3pPr>
            <a:lvl4pPr marL="503238" indent="-169863" algn="l" defTabSz="684213" rtl="0" eaLnBrk="1" fontAlgn="base" hangingPunct="1">
              <a:lnSpc>
                <a:spcPct val="95000"/>
              </a:lnSpc>
              <a:spcBef>
                <a:spcPts val="600"/>
              </a:spcBef>
              <a:spcAft>
                <a:spcPct val="0"/>
              </a:spcAft>
              <a:buClr>
                <a:schemeClr val="tx1"/>
              </a:buClr>
              <a:buSzPct val="80000"/>
              <a:buFont typeface="Arial"/>
              <a:buChar char="•"/>
              <a:defRPr lang="en-US" sz="1800" b="0" i="0" kern="1200" dirty="0">
                <a:solidFill>
                  <a:schemeClr val="tx1"/>
                </a:solidFill>
                <a:latin typeface="CiscoSansTT Light" panose="020B0503020201020303" pitchFamily="34" charset="0"/>
                <a:ea typeface="CiscoSansTT Thin" charset="0"/>
                <a:cs typeface="CiscoSansTT Thin" charset="0"/>
              </a:defRPr>
            </a:lvl4pPr>
          </a:lstStyle>
          <a:p>
            <a:pPr marL="171450" lvl="0" indent="-171450" algn="l" defTabSz="684213" rtl="0" eaLnBrk="1" fontAlgn="base" hangingPunct="1">
              <a:lnSpc>
                <a:spcPct val="95000"/>
              </a:lnSpc>
              <a:spcBef>
                <a:spcPts val="1110"/>
              </a:spcBef>
              <a:spcAft>
                <a:spcPct val="0"/>
              </a:spcAft>
              <a:buClr>
                <a:schemeClr val="tx1"/>
              </a:buClr>
              <a:buSzPct val="80000"/>
              <a:buFont typeface="Arial"/>
              <a:buChar char="•"/>
            </a:pPr>
            <a:r>
              <a:rPr lang="en-US" dirty="0"/>
              <a:t>Click to edit Master text styles</a:t>
            </a:r>
          </a:p>
          <a:p>
            <a:pPr lvl="1"/>
            <a:r>
              <a:rPr lang="en-US" dirty="0"/>
              <a:t>Second level</a:t>
            </a:r>
          </a:p>
          <a:p>
            <a:pPr lvl="2"/>
            <a:r>
              <a:rPr lang="en-US" dirty="0"/>
              <a:t>Third level</a:t>
            </a:r>
          </a:p>
        </p:txBody>
      </p:sp>
      <p:sp>
        <p:nvSpPr>
          <p:cNvPr id="49"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bg2"/>
                </a:solidFill>
                <a:latin typeface="+mn-lt"/>
                <a:ea typeface="+mn-ea"/>
                <a:cs typeface="CiscoSans Thin"/>
              </a:defRPr>
            </a:lvl1pPr>
          </a:lstStyle>
          <a:p>
            <a:fld id="{96A97DD0-5BE7-4856-A2A9-C42C6688E607}" type="slidenum">
              <a:rPr lang="en-US" smtClean="0"/>
              <a:pPr/>
              <a:t>‹#›</a:t>
            </a:fld>
            <a:endParaRPr lang="en-US" dirty="0"/>
          </a:p>
        </p:txBody>
      </p:sp>
      <p:sp>
        <p:nvSpPr>
          <p:cNvPr id="46" name="Rectangle 4">
            <a:extLst>
              <a:ext uri="{FF2B5EF4-FFF2-40B4-BE49-F238E27FC236}">
                <a16:creationId xmlns:a16="http://schemas.microsoft.com/office/drawing/2014/main" id="{AED59B0F-C472-469F-8983-6C5A6F04ED5F}"/>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bg2"/>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2" name="TextBox 11">
            <a:extLst>
              <a:ext uri="{FF2B5EF4-FFF2-40B4-BE49-F238E27FC236}">
                <a16:creationId xmlns:a16="http://schemas.microsoft.com/office/drawing/2014/main" id="{B17170BB-3F84-364B-8306-FE4B5A2A8D69}"/>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bg2"/>
                </a:solidFill>
                <a:latin typeface="+mn-lt"/>
                <a:cs typeface="CiscoSansTT Light" panose="020B0503020201020303" pitchFamily="34" charset="0"/>
              </a:rPr>
              <a:t>#CiscoLive</a:t>
            </a:r>
          </a:p>
        </p:txBody>
      </p:sp>
      <p:sp>
        <p:nvSpPr>
          <p:cNvPr id="14" name="Footer Placeholder 2">
            <a:extLst>
              <a:ext uri="{FF2B5EF4-FFF2-40B4-BE49-F238E27FC236}">
                <a16:creationId xmlns:a16="http://schemas.microsoft.com/office/drawing/2014/main" id="{C7BE4A9E-3078-CB42-AECE-D82CF464ED06}"/>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bg2"/>
                </a:solidFill>
                <a:latin typeface="+mn-lt"/>
                <a:cs typeface="CiscoSans Thin"/>
              </a:defRPr>
            </a:lvl1pPr>
          </a:lstStyle>
          <a:p>
            <a:pPr defTabSz="610744"/>
            <a:r>
              <a:rPr lang="en-US"/>
              <a:t>DEVWKS-1700</a:t>
            </a:r>
          </a:p>
        </p:txBody>
      </p:sp>
      <p:grpSp>
        <p:nvGrpSpPr>
          <p:cNvPr id="2" name="Group 1">
            <a:extLst>
              <a:ext uri="{FF2B5EF4-FFF2-40B4-BE49-F238E27FC236}">
                <a16:creationId xmlns:a16="http://schemas.microsoft.com/office/drawing/2014/main" id="{E2043521-88A7-313B-72AE-EB05C4D59ACA}"/>
              </a:ext>
            </a:extLst>
          </p:cNvPr>
          <p:cNvGrpSpPr/>
          <p:nvPr userDrawn="1"/>
        </p:nvGrpSpPr>
        <p:grpSpPr>
          <a:xfrm>
            <a:off x="536418" y="4785947"/>
            <a:ext cx="1005840" cy="274194"/>
            <a:chOff x="536418" y="4785947"/>
            <a:chExt cx="1005840" cy="274194"/>
          </a:xfrm>
          <a:solidFill>
            <a:schemeClr val="bg2"/>
          </a:solidFill>
        </p:grpSpPr>
        <p:grpSp>
          <p:nvGrpSpPr>
            <p:cNvPr id="3" name="Group 2">
              <a:extLst>
                <a:ext uri="{FF2B5EF4-FFF2-40B4-BE49-F238E27FC236}">
                  <a16:creationId xmlns:a16="http://schemas.microsoft.com/office/drawing/2014/main" id="{5164E8AF-BA7E-D99F-2836-4DD68BB358DF}"/>
                </a:ext>
              </a:extLst>
            </p:cNvPr>
            <p:cNvGrpSpPr/>
            <p:nvPr/>
          </p:nvGrpSpPr>
          <p:grpSpPr>
            <a:xfrm>
              <a:off x="536418" y="4930673"/>
              <a:ext cx="386220" cy="86649"/>
              <a:chOff x="2826390" y="-407669"/>
              <a:chExt cx="1216132" cy="272841"/>
            </a:xfrm>
            <a:grpFill/>
          </p:grpSpPr>
          <p:sp>
            <p:nvSpPr>
              <p:cNvPr id="27" name="Freeform 26">
                <a:extLst>
                  <a:ext uri="{FF2B5EF4-FFF2-40B4-BE49-F238E27FC236}">
                    <a16:creationId xmlns:a16="http://schemas.microsoft.com/office/drawing/2014/main" id="{D5B706DB-A7EF-122E-4363-9E1132188A86}"/>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F4FF9B80-9108-9BF0-0B51-0618BC014CF9}"/>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77BB5BA0-667D-D15D-3D18-319D58A39896}"/>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162D2ECF-6F8E-00D4-880F-C5C761B66745}"/>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7823FEE0-7129-0227-1612-EAF851FA9D0B}"/>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4F3A7835-6FCD-1143-EE94-4AE938F1740D}"/>
                </a:ext>
              </a:extLst>
            </p:cNvPr>
            <p:cNvGrpSpPr/>
            <p:nvPr/>
          </p:nvGrpSpPr>
          <p:grpSpPr>
            <a:xfrm>
              <a:off x="968312" y="4785947"/>
              <a:ext cx="573946" cy="274194"/>
              <a:chOff x="4186345" y="-863385"/>
              <a:chExt cx="1807247" cy="863385"/>
            </a:xfrm>
            <a:grpFill/>
          </p:grpSpPr>
          <p:sp>
            <p:nvSpPr>
              <p:cNvPr id="5" name="Freeform 4">
                <a:extLst>
                  <a:ext uri="{FF2B5EF4-FFF2-40B4-BE49-F238E27FC236}">
                    <a16:creationId xmlns:a16="http://schemas.microsoft.com/office/drawing/2014/main" id="{03A8725F-F10E-9759-2070-871CB104305C}"/>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E148EE61-C6ED-1A00-B9FB-42113475E37D}"/>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8ABD81D9-4708-FD2F-373F-F6E2C35E45C8}"/>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2A87642A-66B2-8BBD-A594-5F6F00C8FB0C}"/>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D1AFFA68-E523-783E-E877-DAC89A208D1F}"/>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pic>
        <p:nvPicPr>
          <p:cNvPr id="15" name="Picture 14">
            <a:extLst>
              <a:ext uri="{FF2B5EF4-FFF2-40B4-BE49-F238E27FC236}">
                <a16:creationId xmlns:a16="http://schemas.microsoft.com/office/drawing/2014/main" id="{E6F12B99-C16A-ACF3-24B6-939A069F722F}"/>
              </a:ext>
            </a:extLst>
          </p:cNvPr>
          <p:cNvPicPr>
            <a:picLocks noChangeAspect="1"/>
          </p:cNvPicPr>
          <p:nvPr userDrawn="1"/>
        </p:nvPicPr>
        <p:blipFill rotWithShape="1">
          <a:blip r:embed="rId2"/>
          <a:srcRect l="2013" t="49305" r="46885" b="49684"/>
          <a:stretch/>
        </p:blipFill>
        <p:spPr>
          <a:xfrm rot="5400000">
            <a:off x="6519362" y="2518862"/>
            <a:ext cx="5143500" cy="105775"/>
          </a:xfrm>
          <a:custGeom>
            <a:avLst/>
            <a:gdLst>
              <a:gd name="connsiteX0" fmla="*/ 0 w 9143999"/>
              <a:gd name="connsiteY0" fmla="*/ 0 h 1219200"/>
              <a:gd name="connsiteX1" fmla="*/ 9143999 w 9143999"/>
              <a:gd name="connsiteY1" fmla="*/ 0 h 1219200"/>
              <a:gd name="connsiteX2" fmla="*/ 9143999 w 9143999"/>
              <a:gd name="connsiteY2" fmla="*/ 1219200 h 1219200"/>
              <a:gd name="connsiteX3" fmla="*/ 0 w 9143999"/>
              <a:gd name="connsiteY3" fmla="*/ 1219200 h 1219200"/>
            </a:gdLst>
            <a:ahLst/>
            <a:cxnLst>
              <a:cxn ang="0">
                <a:pos x="connsiteX0" y="connsiteY0"/>
              </a:cxn>
              <a:cxn ang="0">
                <a:pos x="connsiteX1" y="connsiteY1"/>
              </a:cxn>
              <a:cxn ang="0">
                <a:pos x="connsiteX2" y="connsiteY2"/>
              </a:cxn>
              <a:cxn ang="0">
                <a:pos x="connsiteX3" y="connsiteY3"/>
              </a:cxn>
            </a:cxnLst>
            <a:rect l="l" t="t" r="r" b="b"/>
            <a:pathLst>
              <a:path w="9143999" h="1219200">
                <a:moveTo>
                  <a:pt x="0" y="0"/>
                </a:moveTo>
                <a:lnTo>
                  <a:pt x="9143999" y="0"/>
                </a:lnTo>
                <a:lnTo>
                  <a:pt x="9143999" y="1219200"/>
                </a:lnTo>
                <a:lnTo>
                  <a:pt x="0" y="1219200"/>
                </a:lnTo>
                <a:close/>
              </a:path>
            </a:pathLst>
          </a:custGeom>
        </p:spPr>
      </p:pic>
    </p:spTree>
    <p:extLst>
      <p:ext uri="{BB962C8B-B14F-4D97-AF65-F5344CB8AC3E}">
        <p14:creationId xmlns:p14="http://schemas.microsoft.com/office/powerpoint/2010/main" val="2115904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1"/>
          <p:cNvSpPr>
            <a:spLocks noGrp="1"/>
          </p:cNvSpPr>
          <p:nvPr>
            <p:ph type="title"/>
          </p:nvPr>
        </p:nvSpPr>
        <p:spPr>
          <a:xfrm>
            <a:off x="443997" y="192024"/>
            <a:ext cx="8257032" cy="731520"/>
          </a:xfrm>
        </p:spPr>
        <p:txBody>
          <a:bodyPr anchor="b" anchorCtr="0"/>
          <a:lstStyle>
            <a:lvl1pPr>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9" name="Content Placeholder 4"/>
          <p:cNvSpPr>
            <a:spLocks noGrp="1"/>
          </p:cNvSpPr>
          <p:nvPr>
            <p:ph sz="quarter" idx="11" hasCustomPrompt="1"/>
          </p:nvPr>
        </p:nvSpPr>
        <p:spPr>
          <a:xfrm>
            <a:off x="443997" y="1197864"/>
            <a:ext cx="8257032" cy="3392424"/>
          </a:xfrm>
          <a:prstGeom prst="rect">
            <a:avLst/>
          </a:prstGeom>
        </p:spPr>
        <p:txBody>
          <a:bodyPr/>
          <a:lstStyle>
            <a:lvl1pPr marL="169863" indent="-169863" algn="l" defTabSz="684213" rtl="0" eaLnBrk="1" fontAlgn="base" hangingPunct="1">
              <a:lnSpc>
                <a:spcPct val="95000"/>
              </a:lnSpc>
              <a:spcBef>
                <a:spcPts val="1101"/>
              </a:spcBef>
              <a:spcAft>
                <a:spcPct val="0"/>
              </a:spcAft>
              <a:buClr>
                <a:schemeClr val="tx1"/>
              </a:buClr>
              <a:buSzPct val="80000"/>
              <a:buFont typeface="Arial"/>
              <a:buChar char="•"/>
              <a:defRPr lang="en-US" sz="2000" b="0" i="0" kern="1200" dirty="0">
                <a:solidFill>
                  <a:schemeClr val="tx1"/>
                </a:solidFill>
                <a:latin typeface="+mn-lt"/>
                <a:ea typeface="CiscoSansTT Thin" charset="0"/>
                <a:cs typeface="CiscoSansTT Thin" charset="0"/>
              </a:defRPr>
            </a:lvl1pPr>
            <a:lvl2pPr marL="341313" indent="-171450" algn="l" defTabSz="684213" rtl="0" eaLnBrk="1" fontAlgn="base" hangingPunct="1">
              <a:lnSpc>
                <a:spcPct val="95000"/>
              </a:lnSpc>
              <a:spcBef>
                <a:spcPts val="600"/>
              </a:spcBef>
              <a:spcAft>
                <a:spcPct val="0"/>
              </a:spcAft>
              <a:buClr>
                <a:schemeClr val="tx1"/>
              </a:buClr>
              <a:buSzPct val="80000"/>
              <a:buFont typeface="Arial"/>
              <a:buChar char="•"/>
              <a:defRPr lang="en-US" sz="1800" b="0" i="0" kern="1200" dirty="0">
                <a:solidFill>
                  <a:schemeClr val="tx1"/>
                </a:solidFill>
                <a:latin typeface="+mn-lt"/>
                <a:ea typeface="CiscoSansTT Thin" charset="0"/>
                <a:cs typeface="CiscoSansTT Thin" charset="0"/>
              </a:defRPr>
            </a:lvl2pPr>
            <a:lvl3pPr marL="511175" indent="-169863" algn="l" defTabSz="684213" rtl="0" eaLnBrk="1" fontAlgn="base" hangingPunct="1">
              <a:lnSpc>
                <a:spcPct val="95000"/>
              </a:lnSpc>
              <a:spcBef>
                <a:spcPts val="600"/>
              </a:spcBef>
              <a:spcAft>
                <a:spcPct val="0"/>
              </a:spcAft>
              <a:buClr>
                <a:schemeClr val="tx1"/>
              </a:buClr>
              <a:buSzPct val="80000"/>
              <a:buFont typeface="Arial"/>
              <a:buChar char="•"/>
              <a:defRPr lang="en-US" sz="1600" b="0" i="0" kern="1200" dirty="0">
                <a:solidFill>
                  <a:schemeClr val="tx1"/>
                </a:solidFill>
                <a:latin typeface="+mn-lt"/>
                <a:ea typeface="CiscoSansTT Thin" charset="0"/>
                <a:cs typeface="CiscoSansTT Thin" charset="0"/>
              </a:defRPr>
            </a:lvl3pPr>
            <a:lvl4pPr marL="503238" indent="-169863" algn="l" defTabSz="684213" rtl="0" eaLnBrk="1" fontAlgn="base" hangingPunct="1">
              <a:lnSpc>
                <a:spcPct val="95000"/>
              </a:lnSpc>
              <a:spcBef>
                <a:spcPts val="600"/>
              </a:spcBef>
              <a:spcAft>
                <a:spcPct val="0"/>
              </a:spcAft>
              <a:buClr>
                <a:schemeClr val="tx1"/>
              </a:buClr>
              <a:buSzPct val="80000"/>
              <a:buFont typeface="Arial"/>
              <a:buChar char="•"/>
              <a:defRPr lang="en-US" sz="1800" b="0" i="0" kern="1200" dirty="0">
                <a:solidFill>
                  <a:schemeClr val="tx1"/>
                </a:solidFill>
                <a:latin typeface="CiscoSansTT Light" panose="020B0503020201020303" pitchFamily="34" charset="0"/>
                <a:ea typeface="CiscoSansTT Thin" charset="0"/>
                <a:cs typeface="CiscoSansTT Thin" charset="0"/>
              </a:defRPr>
            </a:lvl4pPr>
          </a:lstStyle>
          <a:p>
            <a:pPr marL="171450" lvl="0" indent="-171450" algn="l" defTabSz="684213" rtl="0" eaLnBrk="1" fontAlgn="base" hangingPunct="1">
              <a:lnSpc>
                <a:spcPct val="95000"/>
              </a:lnSpc>
              <a:spcBef>
                <a:spcPts val="1110"/>
              </a:spcBef>
              <a:spcAft>
                <a:spcPct val="0"/>
              </a:spcAft>
              <a:buClr>
                <a:schemeClr val="tx1"/>
              </a:buClr>
              <a:buSzPct val="80000"/>
              <a:buFont typeface="Arial"/>
              <a:buChar char="•"/>
            </a:pPr>
            <a:r>
              <a:rPr lang="en-US" dirty="0"/>
              <a:t>Click to edit Master text styles</a:t>
            </a:r>
          </a:p>
          <a:p>
            <a:pPr lvl="1"/>
            <a:r>
              <a:rPr lang="en-US" dirty="0"/>
              <a:t>Second level</a:t>
            </a:r>
          </a:p>
          <a:p>
            <a:pPr lvl="2"/>
            <a:r>
              <a:rPr lang="en-US" dirty="0"/>
              <a:t>Third level</a:t>
            </a:r>
          </a:p>
        </p:txBody>
      </p:sp>
      <p:sp>
        <p:nvSpPr>
          <p:cNvPr id="49"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2" name="Rectangle 4">
            <a:extLst>
              <a:ext uri="{FF2B5EF4-FFF2-40B4-BE49-F238E27FC236}">
                <a16:creationId xmlns:a16="http://schemas.microsoft.com/office/drawing/2014/main" id="{67C7E5BD-1733-7A48-8718-16744C3E1F92}"/>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3" name="TextBox 12">
            <a:extLst>
              <a:ext uri="{FF2B5EF4-FFF2-40B4-BE49-F238E27FC236}">
                <a16:creationId xmlns:a16="http://schemas.microsoft.com/office/drawing/2014/main" id="{AC82C7BB-D83B-E54D-938F-A9C2E995AB22}"/>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6" name="Footer Placeholder 2">
            <a:extLst>
              <a:ext uri="{FF2B5EF4-FFF2-40B4-BE49-F238E27FC236}">
                <a16:creationId xmlns:a16="http://schemas.microsoft.com/office/drawing/2014/main" id="{226348B8-E873-E94D-B715-43A0B714E79C}"/>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1" name="Group 10">
            <a:extLst>
              <a:ext uri="{FF2B5EF4-FFF2-40B4-BE49-F238E27FC236}">
                <a16:creationId xmlns:a16="http://schemas.microsoft.com/office/drawing/2014/main" id="{DA06DA18-22F5-9341-8B98-98D126AAF812}"/>
              </a:ext>
            </a:extLst>
          </p:cNvPr>
          <p:cNvGrpSpPr/>
          <p:nvPr userDrawn="1"/>
        </p:nvGrpSpPr>
        <p:grpSpPr>
          <a:xfrm>
            <a:off x="536418" y="4785947"/>
            <a:ext cx="1005840" cy="274194"/>
            <a:chOff x="536418" y="4785947"/>
            <a:chExt cx="1005840" cy="274194"/>
          </a:xfrm>
          <a:solidFill>
            <a:schemeClr val="bg1"/>
          </a:solidFill>
        </p:grpSpPr>
        <p:grpSp>
          <p:nvGrpSpPr>
            <p:cNvPr id="14" name="Group 13">
              <a:extLst>
                <a:ext uri="{FF2B5EF4-FFF2-40B4-BE49-F238E27FC236}">
                  <a16:creationId xmlns:a16="http://schemas.microsoft.com/office/drawing/2014/main" id="{DDA72225-6F27-AD4A-98F6-4F0E76DD059C}"/>
                </a:ext>
              </a:extLst>
            </p:cNvPr>
            <p:cNvGrpSpPr/>
            <p:nvPr/>
          </p:nvGrpSpPr>
          <p:grpSpPr>
            <a:xfrm>
              <a:off x="536418" y="4930673"/>
              <a:ext cx="386220" cy="86649"/>
              <a:chOff x="2826390" y="-407669"/>
              <a:chExt cx="1216132" cy="272841"/>
            </a:xfrm>
            <a:grpFill/>
          </p:grpSpPr>
          <p:sp>
            <p:nvSpPr>
              <p:cNvPr id="22" name="Freeform 21">
                <a:extLst>
                  <a:ext uri="{FF2B5EF4-FFF2-40B4-BE49-F238E27FC236}">
                    <a16:creationId xmlns:a16="http://schemas.microsoft.com/office/drawing/2014/main" id="{AADA4D7E-414A-4B46-A435-E51A7F7E93A4}"/>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09C1404B-2827-1C47-8D44-930C1DC32C48}"/>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74C9DA09-6B0C-9642-A776-1D5D58D05AF9}"/>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BC714548-FE94-A64E-8E2E-19CEE56BA2E2}"/>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4F60D8DD-08BA-2241-88B6-00DB3D66DDF5}"/>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6CEE7B14-3CE0-D745-9217-2F8BAF5E6D30}"/>
                </a:ext>
              </a:extLst>
            </p:cNvPr>
            <p:cNvGrpSpPr/>
            <p:nvPr/>
          </p:nvGrpSpPr>
          <p:grpSpPr>
            <a:xfrm>
              <a:off x="968312" y="4785947"/>
              <a:ext cx="573946" cy="274194"/>
              <a:chOff x="4186345" y="-863385"/>
              <a:chExt cx="1807247" cy="863385"/>
            </a:xfrm>
            <a:grpFill/>
          </p:grpSpPr>
          <p:sp>
            <p:nvSpPr>
              <p:cNvPr id="17" name="Freeform 16">
                <a:extLst>
                  <a:ext uri="{FF2B5EF4-FFF2-40B4-BE49-F238E27FC236}">
                    <a16:creationId xmlns:a16="http://schemas.microsoft.com/office/drawing/2014/main" id="{3DEC05E4-6D6F-944B-8BE0-72086836BB38}"/>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F4E0A687-659D-FA45-AD53-F9782C195810}"/>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F23B7152-0240-7349-9DBE-58B29C351750}"/>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72FE0773-31F1-A04D-9E49-242AFC82E155}"/>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2A2397CA-4274-2444-B555-60D032183521}"/>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1941024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Subtitle and Bullet">
    <p:spTree>
      <p:nvGrpSpPr>
        <p:cNvPr id="1" name=""/>
        <p:cNvGrpSpPr/>
        <p:nvPr/>
      </p:nvGrpSpPr>
      <p:grpSpPr>
        <a:xfrm>
          <a:off x="0" y="0"/>
          <a:ext cx="0" cy="0"/>
          <a:chOff x="0" y="0"/>
          <a:chExt cx="0" cy="0"/>
        </a:xfrm>
      </p:grpSpPr>
      <p:sp>
        <p:nvSpPr>
          <p:cNvPr id="6" name="Title 1"/>
          <p:cNvSpPr>
            <a:spLocks noGrp="1"/>
          </p:cNvSpPr>
          <p:nvPr>
            <p:ph type="title"/>
          </p:nvPr>
        </p:nvSpPr>
        <p:spPr>
          <a:xfrm>
            <a:off x="443997" y="192024"/>
            <a:ext cx="8257032" cy="731520"/>
          </a:xfrm>
        </p:spPr>
        <p:txBody>
          <a:bodyPr anchor="b" anchorCtr="0"/>
          <a:lstStyle>
            <a:lvl1pPr>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9" name="Content Placeholder 4"/>
          <p:cNvSpPr>
            <a:spLocks noGrp="1"/>
          </p:cNvSpPr>
          <p:nvPr>
            <p:ph sz="quarter" idx="11" hasCustomPrompt="1"/>
          </p:nvPr>
        </p:nvSpPr>
        <p:spPr>
          <a:xfrm>
            <a:off x="443997" y="1197864"/>
            <a:ext cx="8257032" cy="3392424"/>
          </a:xfrm>
          <a:prstGeom prst="rect">
            <a:avLst/>
          </a:prstGeom>
        </p:spPr>
        <p:txBody>
          <a:bodyPr/>
          <a:lstStyle>
            <a:lvl1pPr marL="169863" indent="-169863" algn="l" defTabSz="684213" rtl="0" eaLnBrk="1" fontAlgn="base" hangingPunct="1">
              <a:lnSpc>
                <a:spcPct val="95000"/>
              </a:lnSpc>
              <a:spcBef>
                <a:spcPts val="1101"/>
              </a:spcBef>
              <a:spcAft>
                <a:spcPct val="0"/>
              </a:spcAft>
              <a:buClr>
                <a:schemeClr val="tx1"/>
              </a:buClr>
              <a:buSzPct val="80000"/>
              <a:buFont typeface="Arial"/>
              <a:buChar char="•"/>
              <a:defRPr lang="en-US" sz="2000" b="0" i="0" kern="1200" dirty="0">
                <a:solidFill>
                  <a:schemeClr val="tx1"/>
                </a:solidFill>
                <a:latin typeface="+mn-lt"/>
                <a:ea typeface="CiscoSansTT Thin" charset="0"/>
                <a:cs typeface="CiscoSansTT Thin" charset="0"/>
              </a:defRPr>
            </a:lvl1pPr>
            <a:lvl2pPr marL="341313" indent="-171450" algn="l" defTabSz="684213" rtl="0" eaLnBrk="1" fontAlgn="base" hangingPunct="1">
              <a:lnSpc>
                <a:spcPct val="95000"/>
              </a:lnSpc>
              <a:spcBef>
                <a:spcPts val="600"/>
              </a:spcBef>
              <a:spcAft>
                <a:spcPct val="0"/>
              </a:spcAft>
              <a:buClr>
                <a:schemeClr val="tx1"/>
              </a:buClr>
              <a:buSzPct val="80000"/>
              <a:buFont typeface="Arial"/>
              <a:buChar char="•"/>
              <a:defRPr lang="en-US" sz="1800" b="0" i="0" kern="1200" dirty="0">
                <a:solidFill>
                  <a:schemeClr val="tx1"/>
                </a:solidFill>
                <a:latin typeface="+mn-lt"/>
                <a:ea typeface="CiscoSansTT Thin" charset="0"/>
                <a:cs typeface="CiscoSansTT Thin" charset="0"/>
              </a:defRPr>
            </a:lvl2pPr>
            <a:lvl3pPr marL="511175" indent="-169863" algn="l" defTabSz="684213" rtl="0" eaLnBrk="1" fontAlgn="base" hangingPunct="1">
              <a:lnSpc>
                <a:spcPct val="95000"/>
              </a:lnSpc>
              <a:spcBef>
                <a:spcPts val="600"/>
              </a:spcBef>
              <a:spcAft>
                <a:spcPct val="0"/>
              </a:spcAft>
              <a:buClr>
                <a:schemeClr val="tx1"/>
              </a:buClr>
              <a:buSzPct val="80000"/>
              <a:buFont typeface="Arial"/>
              <a:buChar char="•"/>
              <a:defRPr lang="en-US" sz="1600" b="0" i="0" kern="1200" dirty="0">
                <a:solidFill>
                  <a:schemeClr val="tx1"/>
                </a:solidFill>
                <a:latin typeface="+mn-lt"/>
                <a:ea typeface="CiscoSansTT Thin" charset="0"/>
                <a:cs typeface="CiscoSansTT Thin" charset="0"/>
              </a:defRPr>
            </a:lvl3pPr>
            <a:lvl4pPr marL="503238" indent="-169863" algn="l" defTabSz="684213" rtl="0" eaLnBrk="1" fontAlgn="base" hangingPunct="1">
              <a:lnSpc>
                <a:spcPct val="95000"/>
              </a:lnSpc>
              <a:spcAft>
                <a:spcPct val="0"/>
              </a:spcAft>
              <a:buClr>
                <a:schemeClr val="tx1"/>
              </a:buClr>
              <a:buSzPct val="80000"/>
              <a:buFont typeface="Arial"/>
              <a:buChar char="•"/>
              <a:defRPr lang="en-US" sz="2000" b="0" i="0" kern="1200" dirty="0">
                <a:solidFill>
                  <a:schemeClr val="tx1"/>
                </a:solidFill>
                <a:latin typeface="CiscoSansTT Light" panose="020B0503020201020303" pitchFamily="34" charset="0"/>
                <a:ea typeface="CiscoSansTT Thin" charset="0"/>
                <a:cs typeface="CiscoSansTT Thin" charset="0"/>
              </a:defRPr>
            </a:lvl4pPr>
          </a:lstStyle>
          <a:p>
            <a:pPr marL="171450" lvl="0" indent="-171450" algn="l" defTabSz="684213" rtl="0" eaLnBrk="1" fontAlgn="base" hangingPunct="1">
              <a:lnSpc>
                <a:spcPct val="95000"/>
              </a:lnSpc>
              <a:spcBef>
                <a:spcPts val="1110"/>
              </a:spcBef>
              <a:spcAft>
                <a:spcPct val="0"/>
              </a:spcAft>
              <a:buClr>
                <a:schemeClr val="tx1"/>
              </a:buClr>
              <a:buSzPct val="80000"/>
              <a:buFont typeface="Arial"/>
              <a:buChar char="•"/>
            </a:pPr>
            <a:r>
              <a:rPr lang="en-US" dirty="0"/>
              <a:t>Click to edit Master text styles</a:t>
            </a:r>
          </a:p>
          <a:p>
            <a:pPr lvl="1"/>
            <a:r>
              <a:rPr lang="en-US" dirty="0"/>
              <a:t>Second level</a:t>
            </a:r>
          </a:p>
          <a:p>
            <a:pPr lvl="2"/>
            <a:r>
              <a:rPr lang="en-US" dirty="0"/>
              <a:t>Third level</a:t>
            </a:r>
          </a:p>
        </p:txBody>
      </p:sp>
      <p:sp>
        <p:nvSpPr>
          <p:cNvPr id="10" name="Text Placeholder 5"/>
          <p:cNvSpPr>
            <a:spLocks noGrp="1"/>
          </p:cNvSpPr>
          <p:nvPr>
            <p:ph type="body" sz="quarter" idx="12"/>
          </p:nvPr>
        </p:nvSpPr>
        <p:spPr>
          <a:xfrm>
            <a:off x="443997" y="858908"/>
            <a:ext cx="8266112" cy="381000"/>
          </a:xfrm>
          <a:prstGeom prst="rect">
            <a:avLst/>
          </a:prstGeom>
        </p:spPr>
        <p:txBody>
          <a:bodyPr/>
          <a:lstStyle>
            <a:lvl1pPr marL="1785" indent="0">
              <a:buNone/>
              <a:defRPr lang="en-US" sz="1800" kern="1200" dirty="0" smtClean="0">
                <a:solidFill>
                  <a:schemeClr val="bg1"/>
                </a:solidFill>
                <a:latin typeface="+mj-lt"/>
                <a:ea typeface="+mn-ea"/>
                <a:cs typeface="+mn-cs"/>
                <a:sym typeface="Arial" pitchFamily="34" charset="0"/>
              </a:defRPr>
            </a:lvl1pPr>
          </a:lstStyle>
          <a:p>
            <a:pPr lvl="0"/>
            <a:r>
              <a:rPr lang="en-US" dirty="0"/>
              <a:t>Click to edit Master text styles</a:t>
            </a:r>
          </a:p>
        </p:txBody>
      </p:sp>
      <p:sp>
        <p:nvSpPr>
          <p:cNvPr id="49"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2" name="Rectangle 4">
            <a:extLst>
              <a:ext uri="{FF2B5EF4-FFF2-40B4-BE49-F238E27FC236}">
                <a16:creationId xmlns:a16="http://schemas.microsoft.com/office/drawing/2014/main" id="{79FF3755-5B46-084B-9D91-687FCAE49698}"/>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3" name="TextBox 12">
            <a:extLst>
              <a:ext uri="{FF2B5EF4-FFF2-40B4-BE49-F238E27FC236}">
                <a16:creationId xmlns:a16="http://schemas.microsoft.com/office/drawing/2014/main" id="{748704E1-36A9-DD44-9B93-4E1AAFAAF459}"/>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6" name="Footer Placeholder 2">
            <a:extLst>
              <a:ext uri="{FF2B5EF4-FFF2-40B4-BE49-F238E27FC236}">
                <a16:creationId xmlns:a16="http://schemas.microsoft.com/office/drawing/2014/main" id="{6080A4E9-11E9-3B4E-A16D-59CE095F0545}"/>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4" name="Group 13">
            <a:extLst>
              <a:ext uri="{FF2B5EF4-FFF2-40B4-BE49-F238E27FC236}">
                <a16:creationId xmlns:a16="http://schemas.microsoft.com/office/drawing/2014/main" id="{540A7D92-0E41-B14B-B65C-B8B673712FA5}"/>
              </a:ext>
            </a:extLst>
          </p:cNvPr>
          <p:cNvGrpSpPr/>
          <p:nvPr userDrawn="1"/>
        </p:nvGrpSpPr>
        <p:grpSpPr>
          <a:xfrm>
            <a:off x="536418" y="4785947"/>
            <a:ext cx="1005840" cy="274194"/>
            <a:chOff x="536418" y="4785947"/>
            <a:chExt cx="1005840" cy="274194"/>
          </a:xfrm>
          <a:solidFill>
            <a:schemeClr val="bg1"/>
          </a:solidFill>
        </p:grpSpPr>
        <p:grpSp>
          <p:nvGrpSpPr>
            <p:cNvPr id="15" name="Group 14">
              <a:extLst>
                <a:ext uri="{FF2B5EF4-FFF2-40B4-BE49-F238E27FC236}">
                  <a16:creationId xmlns:a16="http://schemas.microsoft.com/office/drawing/2014/main" id="{DFCDC7E5-A47D-8D43-A9C3-ABF7C4DDEABB}"/>
                </a:ext>
              </a:extLst>
            </p:cNvPr>
            <p:cNvGrpSpPr/>
            <p:nvPr/>
          </p:nvGrpSpPr>
          <p:grpSpPr>
            <a:xfrm>
              <a:off x="536418" y="4930673"/>
              <a:ext cx="386220" cy="86649"/>
              <a:chOff x="2826390" y="-407669"/>
              <a:chExt cx="1216132" cy="272841"/>
            </a:xfrm>
            <a:grpFill/>
          </p:grpSpPr>
          <p:sp>
            <p:nvSpPr>
              <p:cNvPr id="23" name="Freeform 22">
                <a:extLst>
                  <a:ext uri="{FF2B5EF4-FFF2-40B4-BE49-F238E27FC236}">
                    <a16:creationId xmlns:a16="http://schemas.microsoft.com/office/drawing/2014/main" id="{AC9C1D94-8591-E74A-87ED-67DD4C862727}"/>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5225129A-88AE-E646-8ECF-DF9BC6C25DBD}"/>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AE40E9FB-EF5B-BA43-9CCA-883EDCE75BB2}"/>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32AA3AAA-2051-6740-91A2-62D82EF49D39}"/>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65A7FBAA-FEB4-CA40-A2AD-F9E079898275}"/>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A299CF5F-F0E6-D945-9A6D-E0876E96470C}"/>
                </a:ext>
              </a:extLst>
            </p:cNvPr>
            <p:cNvGrpSpPr/>
            <p:nvPr/>
          </p:nvGrpSpPr>
          <p:grpSpPr>
            <a:xfrm>
              <a:off x="968312" y="4785947"/>
              <a:ext cx="573946" cy="274194"/>
              <a:chOff x="4186345" y="-863385"/>
              <a:chExt cx="1807247" cy="863385"/>
            </a:xfrm>
            <a:grpFill/>
          </p:grpSpPr>
          <p:sp>
            <p:nvSpPr>
              <p:cNvPr id="18" name="Freeform 17">
                <a:extLst>
                  <a:ext uri="{FF2B5EF4-FFF2-40B4-BE49-F238E27FC236}">
                    <a16:creationId xmlns:a16="http://schemas.microsoft.com/office/drawing/2014/main" id="{74A29A75-3883-4F4E-85AF-1B66D4A55D0C}"/>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7BB0AC88-A494-5E41-96E3-8510503AFA74}"/>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C7E0A54D-729A-6141-879C-CFD3C4649DD2}"/>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9A8FDF8E-35CB-C34A-A14D-613CC6813041}"/>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814F63AD-C17E-B249-8313-DC8F7071D146}"/>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pic>
        <p:nvPicPr>
          <p:cNvPr id="2" name="Picture 1">
            <a:extLst>
              <a:ext uri="{FF2B5EF4-FFF2-40B4-BE49-F238E27FC236}">
                <a16:creationId xmlns:a16="http://schemas.microsoft.com/office/drawing/2014/main" id="{631D3698-9879-E54C-DC38-2870DEB0E715}"/>
              </a:ext>
            </a:extLst>
          </p:cNvPr>
          <p:cNvPicPr>
            <a:picLocks noChangeAspect="1"/>
          </p:cNvPicPr>
          <p:nvPr userDrawn="1"/>
        </p:nvPicPr>
        <p:blipFill rotWithShape="1">
          <a:blip r:embed="rId2"/>
          <a:srcRect l="1485" t="49701" r="46995" b="49701"/>
          <a:stretch/>
        </p:blipFill>
        <p:spPr>
          <a:xfrm>
            <a:off x="0" y="0"/>
            <a:ext cx="9144002" cy="110400"/>
          </a:xfrm>
          <a:custGeom>
            <a:avLst/>
            <a:gdLst>
              <a:gd name="connsiteX0" fmla="*/ 0 w 9143999"/>
              <a:gd name="connsiteY0" fmla="*/ 0 h 1219200"/>
              <a:gd name="connsiteX1" fmla="*/ 9143999 w 9143999"/>
              <a:gd name="connsiteY1" fmla="*/ 0 h 1219200"/>
              <a:gd name="connsiteX2" fmla="*/ 9143999 w 9143999"/>
              <a:gd name="connsiteY2" fmla="*/ 1219200 h 1219200"/>
              <a:gd name="connsiteX3" fmla="*/ 0 w 9143999"/>
              <a:gd name="connsiteY3" fmla="*/ 1219200 h 1219200"/>
            </a:gdLst>
            <a:ahLst/>
            <a:cxnLst>
              <a:cxn ang="0">
                <a:pos x="connsiteX0" y="connsiteY0"/>
              </a:cxn>
              <a:cxn ang="0">
                <a:pos x="connsiteX1" y="connsiteY1"/>
              </a:cxn>
              <a:cxn ang="0">
                <a:pos x="connsiteX2" y="connsiteY2"/>
              </a:cxn>
              <a:cxn ang="0">
                <a:pos x="connsiteX3" y="connsiteY3"/>
              </a:cxn>
            </a:cxnLst>
            <a:rect l="l" t="t" r="r" b="b"/>
            <a:pathLst>
              <a:path w="9143999" h="1219200">
                <a:moveTo>
                  <a:pt x="0" y="0"/>
                </a:moveTo>
                <a:lnTo>
                  <a:pt x="9143999" y="0"/>
                </a:lnTo>
                <a:lnTo>
                  <a:pt x="9143999" y="1219200"/>
                </a:lnTo>
                <a:lnTo>
                  <a:pt x="0" y="1219200"/>
                </a:lnTo>
                <a:close/>
              </a:path>
            </a:pathLst>
          </a:custGeom>
        </p:spPr>
      </p:pic>
    </p:spTree>
    <p:extLst>
      <p:ext uri="{BB962C8B-B14F-4D97-AF65-F5344CB8AC3E}">
        <p14:creationId xmlns:p14="http://schemas.microsoft.com/office/powerpoint/2010/main" val="17010821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Subtitle and Bullet_Dark">
    <p:bg>
      <p:bgPr>
        <a:solidFill>
          <a:srgbClr val="051C2C"/>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F4F3450-EB02-F4E5-03E3-EA96A16C01E0}"/>
              </a:ext>
            </a:extLst>
          </p:cNvPr>
          <p:cNvPicPr>
            <a:picLocks noChangeAspect="1"/>
          </p:cNvPicPr>
          <p:nvPr userDrawn="1"/>
        </p:nvPicPr>
        <p:blipFill rotWithShape="1">
          <a:blip r:embed="rId2"/>
          <a:srcRect l="1485" t="49701" r="46995" b="49701"/>
          <a:stretch/>
        </p:blipFill>
        <p:spPr>
          <a:xfrm>
            <a:off x="0" y="0"/>
            <a:ext cx="9144002" cy="110400"/>
          </a:xfrm>
          <a:custGeom>
            <a:avLst/>
            <a:gdLst>
              <a:gd name="connsiteX0" fmla="*/ 0 w 9143999"/>
              <a:gd name="connsiteY0" fmla="*/ 0 h 1219200"/>
              <a:gd name="connsiteX1" fmla="*/ 9143999 w 9143999"/>
              <a:gd name="connsiteY1" fmla="*/ 0 h 1219200"/>
              <a:gd name="connsiteX2" fmla="*/ 9143999 w 9143999"/>
              <a:gd name="connsiteY2" fmla="*/ 1219200 h 1219200"/>
              <a:gd name="connsiteX3" fmla="*/ 0 w 9143999"/>
              <a:gd name="connsiteY3" fmla="*/ 1219200 h 1219200"/>
            </a:gdLst>
            <a:ahLst/>
            <a:cxnLst>
              <a:cxn ang="0">
                <a:pos x="connsiteX0" y="connsiteY0"/>
              </a:cxn>
              <a:cxn ang="0">
                <a:pos x="connsiteX1" y="connsiteY1"/>
              </a:cxn>
              <a:cxn ang="0">
                <a:pos x="connsiteX2" y="connsiteY2"/>
              </a:cxn>
              <a:cxn ang="0">
                <a:pos x="connsiteX3" y="connsiteY3"/>
              </a:cxn>
            </a:cxnLst>
            <a:rect l="l" t="t" r="r" b="b"/>
            <a:pathLst>
              <a:path w="9143999" h="1219200">
                <a:moveTo>
                  <a:pt x="0" y="0"/>
                </a:moveTo>
                <a:lnTo>
                  <a:pt x="9143999" y="0"/>
                </a:lnTo>
                <a:lnTo>
                  <a:pt x="9143999" y="1219200"/>
                </a:lnTo>
                <a:lnTo>
                  <a:pt x="0" y="1219200"/>
                </a:lnTo>
                <a:close/>
              </a:path>
            </a:pathLst>
          </a:custGeom>
        </p:spPr>
      </p:pic>
      <p:sp>
        <p:nvSpPr>
          <p:cNvPr id="6" name="Title 1"/>
          <p:cNvSpPr>
            <a:spLocks noGrp="1"/>
          </p:cNvSpPr>
          <p:nvPr>
            <p:ph type="title"/>
          </p:nvPr>
        </p:nvSpPr>
        <p:spPr>
          <a:xfrm>
            <a:off x="443997" y="192024"/>
            <a:ext cx="8257032" cy="731520"/>
          </a:xfrm>
        </p:spPr>
        <p:txBody>
          <a:bodyPr anchor="b" anchorCtr="0"/>
          <a:lstStyle>
            <a:lvl1pPr>
              <a:defRPr lang="en-US" sz="2800" b="0" i="0" u="none" kern="1200" dirty="0">
                <a:solidFill>
                  <a:schemeClr val="bg2"/>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9" name="Content Placeholder 4"/>
          <p:cNvSpPr>
            <a:spLocks noGrp="1"/>
          </p:cNvSpPr>
          <p:nvPr>
            <p:ph sz="quarter" idx="11" hasCustomPrompt="1"/>
          </p:nvPr>
        </p:nvSpPr>
        <p:spPr>
          <a:xfrm>
            <a:off x="443997" y="1197864"/>
            <a:ext cx="8257032" cy="3392424"/>
          </a:xfrm>
          <a:prstGeom prst="rect">
            <a:avLst/>
          </a:prstGeom>
        </p:spPr>
        <p:txBody>
          <a:bodyPr/>
          <a:lstStyle>
            <a:lvl1pPr marL="169863" indent="-169863" algn="l" defTabSz="684213" rtl="0" eaLnBrk="1" fontAlgn="base" hangingPunct="1">
              <a:lnSpc>
                <a:spcPct val="95000"/>
              </a:lnSpc>
              <a:spcBef>
                <a:spcPts val="1101"/>
              </a:spcBef>
              <a:spcAft>
                <a:spcPct val="0"/>
              </a:spcAft>
              <a:buClr>
                <a:schemeClr val="bg2"/>
              </a:buClr>
              <a:buSzPct val="80000"/>
              <a:buFont typeface="Arial"/>
              <a:buChar char="•"/>
              <a:defRPr lang="en-US" sz="2000" b="0" i="0" kern="1200" dirty="0">
                <a:solidFill>
                  <a:schemeClr val="bg2"/>
                </a:solidFill>
                <a:latin typeface="+mn-lt"/>
                <a:ea typeface="CiscoSansTT Thin" charset="0"/>
                <a:cs typeface="CiscoSansTT Thin" charset="0"/>
              </a:defRPr>
            </a:lvl1pPr>
            <a:lvl2pPr marL="341313" indent="-171450" algn="l" defTabSz="684213" rtl="0" eaLnBrk="1" fontAlgn="base" hangingPunct="1">
              <a:lnSpc>
                <a:spcPct val="95000"/>
              </a:lnSpc>
              <a:spcBef>
                <a:spcPts val="600"/>
              </a:spcBef>
              <a:spcAft>
                <a:spcPct val="0"/>
              </a:spcAft>
              <a:buClr>
                <a:schemeClr val="bg2"/>
              </a:buClr>
              <a:buSzPct val="80000"/>
              <a:buFont typeface="Arial"/>
              <a:buChar char="•"/>
              <a:defRPr lang="en-US" sz="1800" b="0" i="0" kern="1200" dirty="0">
                <a:solidFill>
                  <a:schemeClr val="bg2"/>
                </a:solidFill>
                <a:latin typeface="+mn-lt"/>
                <a:ea typeface="CiscoSansTT Thin" charset="0"/>
                <a:cs typeface="CiscoSansTT Thin" charset="0"/>
              </a:defRPr>
            </a:lvl2pPr>
            <a:lvl3pPr marL="511175" indent="-169863" algn="l" defTabSz="684213" rtl="0" eaLnBrk="1" fontAlgn="base" hangingPunct="1">
              <a:lnSpc>
                <a:spcPct val="95000"/>
              </a:lnSpc>
              <a:spcBef>
                <a:spcPts val="600"/>
              </a:spcBef>
              <a:spcAft>
                <a:spcPct val="0"/>
              </a:spcAft>
              <a:buClr>
                <a:schemeClr val="bg2"/>
              </a:buClr>
              <a:buSzPct val="80000"/>
              <a:buFont typeface="Arial"/>
              <a:buChar char="•"/>
              <a:defRPr lang="en-US" sz="1600" b="0" i="0" kern="1200" dirty="0">
                <a:solidFill>
                  <a:schemeClr val="bg2"/>
                </a:solidFill>
                <a:latin typeface="+mn-lt"/>
                <a:ea typeface="CiscoSansTT Thin" charset="0"/>
                <a:cs typeface="CiscoSansTT Thin" charset="0"/>
              </a:defRPr>
            </a:lvl3pPr>
            <a:lvl4pPr marL="503238" indent="-169863" algn="l" defTabSz="684213" rtl="0" eaLnBrk="1" fontAlgn="base" hangingPunct="1">
              <a:lnSpc>
                <a:spcPct val="95000"/>
              </a:lnSpc>
              <a:spcAft>
                <a:spcPct val="0"/>
              </a:spcAft>
              <a:buClr>
                <a:schemeClr val="tx1"/>
              </a:buClr>
              <a:buSzPct val="80000"/>
              <a:buFont typeface="Arial"/>
              <a:buChar char="•"/>
              <a:defRPr lang="en-US" sz="2000" b="0" i="0" kern="1200" dirty="0">
                <a:solidFill>
                  <a:schemeClr val="tx1"/>
                </a:solidFill>
                <a:latin typeface="CiscoSansTT Light" panose="020B0503020201020303" pitchFamily="34" charset="0"/>
                <a:ea typeface="CiscoSansTT Thin" charset="0"/>
                <a:cs typeface="CiscoSansTT Thin" charset="0"/>
              </a:defRPr>
            </a:lvl4pPr>
          </a:lstStyle>
          <a:p>
            <a:pPr marL="171450" lvl="0" indent="-171450" algn="l" defTabSz="684213" rtl="0" eaLnBrk="1" fontAlgn="base" hangingPunct="1">
              <a:lnSpc>
                <a:spcPct val="95000"/>
              </a:lnSpc>
              <a:spcBef>
                <a:spcPts val="1110"/>
              </a:spcBef>
              <a:spcAft>
                <a:spcPct val="0"/>
              </a:spcAft>
              <a:buClr>
                <a:schemeClr val="tx1"/>
              </a:buClr>
              <a:buSzPct val="80000"/>
              <a:buFont typeface="Arial"/>
              <a:buChar char="•"/>
            </a:pPr>
            <a:r>
              <a:rPr lang="en-US" dirty="0"/>
              <a:t>Click to edit Master text styles</a:t>
            </a:r>
          </a:p>
          <a:p>
            <a:pPr lvl="1"/>
            <a:r>
              <a:rPr lang="en-US" dirty="0"/>
              <a:t>Second level</a:t>
            </a:r>
          </a:p>
          <a:p>
            <a:pPr lvl="2"/>
            <a:r>
              <a:rPr lang="en-US" dirty="0"/>
              <a:t>Third level</a:t>
            </a:r>
          </a:p>
        </p:txBody>
      </p:sp>
      <p:sp>
        <p:nvSpPr>
          <p:cNvPr id="10" name="Text Placeholder 5"/>
          <p:cNvSpPr>
            <a:spLocks noGrp="1"/>
          </p:cNvSpPr>
          <p:nvPr>
            <p:ph type="body" sz="quarter" idx="12"/>
          </p:nvPr>
        </p:nvSpPr>
        <p:spPr>
          <a:xfrm>
            <a:off x="443997" y="858908"/>
            <a:ext cx="8266112" cy="381000"/>
          </a:xfrm>
          <a:prstGeom prst="rect">
            <a:avLst/>
          </a:prstGeom>
        </p:spPr>
        <p:txBody>
          <a:bodyPr/>
          <a:lstStyle>
            <a:lvl1pPr marL="1785" indent="0">
              <a:buNone/>
              <a:defRPr lang="en-US" sz="1800" kern="1200" dirty="0" smtClean="0">
                <a:solidFill>
                  <a:schemeClr val="bg2"/>
                </a:solidFill>
                <a:latin typeface="+mj-lt"/>
                <a:ea typeface="+mn-ea"/>
                <a:cs typeface="+mn-cs"/>
                <a:sym typeface="Arial" pitchFamily="34" charset="0"/>
              </a:defRPr>
            </a:lvl1pPr>
          </a:lstStyle>
          <a:p>
            <a:pPr lvl="0"/>
            <a:r>
              <a:rPr lang="en-US" dirty="0"/>
              <a:t>Click to edit Master text styles</a:t>
            </a:r>
          </a:p>
        </p:txBody>
      </p:sp>
      <p:sp>
        <p:nvSpPr>
          <p:cNvPr id="49"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bg2"/>
                </a:solidFill>
                <a:latin typeface="+mn-lt"/>
                <a:ea typeface="+mn-ea"/>
                <a:cs typeface="CiscoSans Thin"/>
              </a:defRPr>
            </a:lvl1pPr>
          </a:lstStyle>
          <a:p>
            <a:fld id="{96A97DD0-5BE7-4856-A2A9-C42C6688E607}" type="slidenum">
              <a:rPr lang="en-US" smtClean="0"/>
              <a:pPr/>
              <a:t>‹#›</a:t>
            </a:fld>
            <a:endParaRPr lang="en-US" dirty="0"/>
          </a:p>
        </p:txBody>
      </p:sp>
      <p:sp>
        <p:nvSpPr>
          <p:cNvPr id="12" name="Rectangle 4">
            <a:extLst>
              <a:ext uri="{FF2B5EF4-FFF2-40B4-BE49-F238E27FC236}">
                <a16:creationId xmlns:a16="http://schemas.microsoft.com/office/drawing/2014/main" id="{79FF3755-5B46-084B-9D91-687FCAE49698}"/>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bg2"/>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3" name="TextBox 12">
            <a:extLst>
              <a:ext uri="{FF2B5EF4-FFF2-40B4-BE49-F238E27FC236}">
                <a16:creationId xmlns:a16="http://schemas.microsoft.com/office/drawing/2014/main" id="{748704E1-36A9-DD44-9B93-4E1AAFAAF459}"/>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bg2"/>
                </a:solidFill>
                <a:latin typeface="+mn-lt"/>
                <a:cs typeface="CiscoSansTT Light" panose="020B0503020201020303" pitchFamily="34" charset="0"/>
              </a:rPr>
              <a:t>#CiscoLive</a:t>
            </a:r>
          </a:p>
        </p:txBody>
      </p:sp>
      <p:sp>
        <p:nvSpPr>
          <p:cNvPr id="16" name="Footer Placeholder 2">
            <a:extLst>
              <a:ext uri="{FF2B5EF4-FFF2-40B4-BE49-F238E27FC236}">
                <a16:creationId xmlns:a16="http://schemas.microsoft.com/office/drawing/2014/main" id="{6080A4E9-11E9-3B4E-A16D-59CE095F0545}"/>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bg2"/>
                </a:solidFill>
                <a:latin typeface="+mn-lt"/>
                <a:cs typeface="CiscoSans Thin"/>
              </a:defRPr>
            </a:lvl1pPr>
          </a:lstStyle>
          <a:p>
            <a:pPr defTabSz="610744"/>
            <a:r>
              <a:rPr lang="en-US"/>
              <a:t>DEVWKS-1700</a:t>
            </a:r>
          </a:p>
        </p:txBody>
      </p:sp>
      <p:grpSp>
        <p:nvGrpSpPr>
          <p:cNvPr id="3" name="Group 2">
            <a:extLst>
              <a:ext uri="{FF2B5EF4-FFF2-40B4-BE49-F238E27FC236}">
                <a16:creationId xmlns:a16="http://schemas.microsoft.com/office/drawing/2014/main" id="{E534BC9E-DD41-5399-0A86-AF3716A7F82B}"/>
              </a:ext>
            </a:extLst>
          </p:cNvPr>
          <p:cNvGrpSpPr/>
          <p:nvPr userDrawn="1"/>
        </p:nvGrpSpPr>
        <p:grpSpPr>
          <a:xfrm>
            <a:off x="536418" y="4785947"/>
            <a:ext cx="1005840" cy="274194"/>
            <a:chOff x="536418" y="4785947"/>
            <a:chExt cx="1005840" cy="274194"/>
          </a:xfrm>
          <a:solidFill>
            <a:schemeClr val="bg2"/>
          </a:solidFill>
        </p:grpSpPr>
        <p:grpSp>
          <p:nvGrpSpPr>
            <p:cNvPr id="4" name="Group 3">
              <a:extLst>
                <a:ext uri="{FF2B5EF4-FFF2-40B4-BE49-F238E27FC236}">
                  <a16:creationId xmlns:a16="http://schemas.microsoft.com/office/drawing/2014/main" id="{75628E1B-56E9-C253-35BF-0BBFD5F88F0B}"/>
                </a:ext>
              </a:extLst>
            </p:cNvPr>
            <p:cNvGrpSpPr/>
            <p:nvPr/>
          </p:nvGrpSpPr>
          <p:grpSpPr>
            <a:xfrm>
              <a:off x="536418" y="4930673"/>
              <a:ext cx="386220" cy="86649"/>
              <a:chOff x="2826390" y="-407669"/>
              <a:chExt cx="1216132" cy="272841"/>
            </a:xfrm>
            <a:grpFill/>
          </p:grpSpPr>
          <p:sp>
            <p:nvSpPr>
              <p:cNvPr id="30" name="Freeform 29">
                <a:extLst>
                  <a:ext uri="{FF2B5EF4-FFF2-40B4-BE49-F238E27FC236}">
                    <a16:creationId xmlns:a16="http://schemas.microsoft.com/office/drawing/2014/main" id="{D59249A1-76FA-D601-C21D-B89C098C4113}"/>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BA5BDEA1-5B80-0CA0-A7E2-8DC05581C181}"/>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4E89108F-AE03-5CE3-AE80-1759D1694215}"/>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CCB9D3E2-1BB7-A40F-7D07-2B9D0F75EB7D}"/>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BC0BA622-0C71-ECCA-9E2F-7774AB5D7438}"/>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68A1A49E-B520-54B1-89F1-2A906B475C18}"/>
                </a:ext>
              </a:extLst>
            </p:cNvPr>
            <p:cNvGrpSpPr/>
            <p:nvPr/>
          </p:nvGrpSpPr>
          <p:grpSpPr>
            <a:xfrm>
              <a:off x="968312" y="4785947"/>
              <a:ext cx="573946" cy="274194"/>
              <a:chOff x="4186345" y="-863385"/>
              <a:chExt cx="1807247" cy="863385"/>
            </a:xfrm>
            <a:grpFill/>
          </p:grpSpPr>
          <p:sp>
            <p:nvSpPr>
              <p:cNvPr id="7" name="Freeform 6">
                <a:extLst>
                  <a:ext uri="{FF2B5EF4-FFF2-40B4-BE49-F238E27FC236}">
                    <a16:creationId xmlns:a16="http://schemas.microsoft.com/office/drawing/2014/main" id="{9177787D-0E41-9280-B6B7-4EBA00B5D5C0}"/>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0157AA2A-1182-8327-9239-B772E5F27188}"/>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38F258F1-3C90-78CB-53E9-EB64CA8A84C1}"/>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FDBEC16A-9181-C995-7DE4-FFC1AD596EFE}"/>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D8A5E5FB-91B7-28AE-851A-54BACA0038A7}"/>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3759944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51C2C"/>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46EBD4F-02C3-01A4-6C68-03C864FA4FEC}"/>
              </a:ext>
            </a:extLst>
          </p:cNvPr>
          <p:cNvPicPr>
            <a:picLocks noChangeAspect="1"/>
          </p:cNvPicPr>
          <p:nvPr userDrawn="1"/>
        </p:nvPicPr>
        <p:blipFill>
          <a:blip r:embed="rId2"/>
          <a:srcRect t="4848" r="54700" b="50000"/>
          <a:stretch>
            <a:fillRect/>
          </a:stretch>
        </p:blipFill>
        <p:spPr>
          <a:xfrm>
            <a:off x="4179062" y="0"/>
            <a:ext cx="4964939" cy="5143500"/>
          </a:xfrm>
          <a:custGeom>
            <a:avLst/>
            <a:gdLst>
              <a:gd name="connsiteX0" fmla="*/ 0 w 4964939"/>
              <a:gd name="connsiteY0" fmla="*/ 0 h 5143500"/>
              <a:gd name="connsiteX1" fmla="*/ 4964939 w 4964939"/>
              <a:gd name="connsiteY1" fmla="*/ 0 h 5143500"/>
              <a:gd name="connsiteX2" fmla="*/ 4964939 w 4964939"/>
              <a:gd name="connsiteY2" fmla="*/ 5143500 h 5143500"/>
              <a:gd name="connsiteX3" fmla="*/ 0 w 4964939"/>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964939" h="5143500">
                <a:moveTo>
                  <a:pt x="0" y="0"/>
                </a:moveTo>
                <a:lnTo>
                  <a:pt x="4964939" y="0"/>
                </a:lnTo>
                <a:lnTo>
                  <a:pt x="4964939" y="5143500"/>
                </a:lnTo>
                <a:lnTo>
                  <a:pt x="0" y="5143500"/>
                </a:lnTo>
                <a:close/>
              </a:path>
            </a:pathLst>
          </a:custGeom>
        </p:spPr>
      </p:pic>
      <p:pic>
        <p:nvPicPr>
          <p:cNvPr id="13" name="Graphic 12">
            <a:extLst>
              <a:ext uri="{FF2B5EF4-FFF2-40B4-BE49-F238E27FC236}">
                <a16:creationId xmlns:a16="http://schemas.microsoft.com/office/drawing/2014/main" id="{18A2DD9A-A615-7C47-9E5C-5844D47E317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91910" y="268910"/>
            <a:ext cx="1623761" cy="247502"/>
          </a:xfrm>
          <a:prstGeom prst="rect">
            <a:avLst/>
          </a:prstGeom>
        </p:spPr>
      </p:pic>
      <p:sp>
        <p:nvSpPr>
          <p:cNvPr id="16" name="Subtitle 2"/>
          <p:cNvSpPr>
            <a:spLocks noGrp="1"/>
          </p:cNvSpPr>
          <p:nvPr>
            <p:ph type="subTitle" idx="1" hasCustomPrompt="1"/>
          </p:nvPr>
        </p:nvSpPr>
        <p:spPr>
          <a:xfrm>
            <a:off x="446359" y="3232757"/>
            <a:ext cx="3621024" cy="554375"/>
          </a:xfrm>
          <a:prstGeom prst="rect">
            <a:avLst/>
          </a:prstGeom>
        </p:spPr>
        <p:txBody>
          <a:bodyPr lIns="91420" tIns="45710" rIns="91420" bIns="45710" anchor="b" anchorCtr="0">
            <a:noAutofit/>
          </a:bodyPr>
          <a:lstStyle>
            <a:lvl1pPr marL="0" marR="0" indent="0" algn="l" defTabSz="684213" rtl="0" eaLnBrk="1" fontAlgn="base" latinLnBrk="0" hangingPunct="1">
              <a:lnSpc>
                <a:spcPct val="95000"/>
              </a:lnSpc>
              <a:spcBef>
                <a:spcPts val="0"/>
              </a:spcBef>
              <a:spcAft>
                <a:spcPct val="0"/>
              </a:spcAft>
              <a:buClr>
                <a:schemeClr val="tx2"/>
              </a:buClr>
              <a:buSzPct val="90000"/>
              <a:buFont typeface="Arial" charset="0"/>
              <a:buNone/>
              <a:tabLst/>
              <a:defRPr sz="1600" b="0" i="0">
                <a:solidFill>
                  <a:schemeClr val="accent1"/>
                </a:solidFill>
                <a:latin typeface="+mn-lt"/>
                <a:cs typeface="CiscoSansTT Light" panose="020B0503020201020303"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a:t>Presenter Name and Title</a:t>
            </a:r>
            <a:br>
              <a:rPr lang="en-US" dirty="0"/>
            </a:br>
            <a:r>
              <a:rPr lang="en-US" dirty="0"/>
              <a:t>@X handle</a:t>
            </a:r>
          </a:p>
        </p:txBody>
      </p:sp>
      <p:sp>
        <p:nvSpPr>
          <p:cNvPr id="17" name="Text Placeholder 38"/>
          <p:cNvSpPr>
            <a:spLocks noGrp="1"/>
          </p:cNvSpPr>
          <p:nvPr>
            <p:ph type="body" sz="quarter" idx="11" hasCustomPrompt="1"/>
          </p:nvPr>
        </p:nvSpPr>
        <p:spPr>
          <a:xfrm>
            <a:off x="446359" y="3722012"/>
            <a:ext cx="3620892" cy="288131"/>
          </a:xfrm>
          <a:prstGeom prst="rect">
            <a:avLst/>
          </a:prstGeom>
        </p:spPr>
        <p:txBody>
          <a:bodyPr lIns="91420" tIns="45710" rIns="91420" bIns="45710"/>
          <a:lstStyle>
            <a:lvl1pPr marL="0" indent="0" algn="l" defTabSz="684213" rtl="0" eaLnBrk="1" fontAlgn="base" hangingPunct="1">
              <a:lnSpc>
                <a:spcPct val="95000"/>
              </a:lnSpc>
              <a:spcBef>
                <a:spcPts val="1075"/>
              </a:spcBef>
              <a:spcAft>
                <a:spcPct val="0"/>
              </a:spcAft>
              <a:buClr>
                <a:schemeClr val="tx2"/>
              </a:buClr>
              <a:buSzPct val="90000"/>
              <a:buFontTx/>
              <a:buNone/>
              <a:defRPr lang="en-US" sz="1200" b="0" i="0" kern="1200" dirty="0">
                <a:solidFill>
                  <a:schemeClr val="accent1"/>
                </a:solidFill>
                <a:latin typeface="+mn-lt"/>
                <a:ea typeface="+mn-ea"/>
                <a:cs typeface="CiscoSansTT Light" panose="020B0503020201020303"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r>
              <a:rPr lang="en-US" sz="1400" dirty="0"/>
              <a:t>Session ID</a:t>
            </a:r>
          </a:p>
        </p:txBody>
      </p:sp>
      <p:sp>
        <p:nvSpPr>
          <p:cNvPr id="19" name="Text Placeholder 2"/>
          <p:cNvSpPr>
            <a:spLocks noGrp="1"/>
          </p:cNvSpPr>
          <p:nvPr>
            <p:ph type="body" sz="quarter" idx="13" hasCustomPrompt="1"/>
          </p:nvPr>
        </p:nvSpPr>
        <p:spPr>
          <a:xfrm>
            <a:off x="446359" y="2469986"/>
            <a:ext cx="6545160" cy="380393"/>
          </a:xfrm>
          <a:prstGeom prst="rect">
            <a:avLst/>
          </a:prstGeom>
        </p:spPr>
        <p:txBody>
          <a:bodyPr lIns="91420" tIns="45710" rIns="91420" bIns="45710"/>
          <a:lstStyle>
            <a:lvl1pPr marL="0" indent="0">
              <a:spcBef>
                <a:spcPts val="0"/>
              </a:spcBef>
              <a:buFont typeface="Arial" panose="020B0604020202020204" pitchFamily="34" charset="0"/>
              <a:buNone/>
              <a:defRPr lang="en-GB" sz="2000" b="0" i="0" kern="1200" baseline="0" dirty="0">
                <a:solidFill>
                  <a:schemeClr val="bg2"/>
                </a:solidFill>
                <a:latin typeface="+mj-lt"/>
                <a:ea typeface="ＭＳ Ｐゴシック" charset="0"/>
                <a:cs typeface="CiscoSansTT Light" panose="020B0503020201020303" pitchFamily="34" charset="0"/>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20" name="Title 1"/>
          <p:cNvSpPr>
            <a:spLocks noGrp="1"/>
          </p:cNvSpPr>
          <p:nvPr>
            <p:ph type="ctrTitle" hasCustomPrompt="1"/>
          </p:nvPr>
        </p:nvSpPr>
        <p:spPr>
          <a:xfrm>
            <a:off x="425762" y="1892052"/>
            <a:ext cx="6565755" cy="644730"/>
          </a:xfrm>
          <a:prstGeom prst="rect">
            <a:avLst/>
          </a:prstGeom>
        </p:spPr>
        <p:txBody>
          <a:bodyPr anchor="b"/>
          <a:lstStyle>
            <a:lvl1pPr marL="0" indent="0" algn="l">
              <a:lnSpc>
                <a:spcPct val="90000"/>
              </a:lnSpc>
              <a:buFont typeface="Arial" panose="020B0604020202020204" pitchFamily="34" charset="0"/>
              <a:buNone/>
              <a:defRPr lang="en-US" sz="3800" b="0" i="0" u="none" kern="1200" spc="0" baseline="0" dirty="0">
                <a:solidFill>
                  <a:schemeClr val="bg2"/>
                </a:solidFill>
                <a:latin typeface="+mj-lt"/>
                <a:ea typeface="CiscoSansTT Light" panose="020B0503020201020303" pitchFamily="34" charset="0"/>
                <a:cs typeface="CiscoSansTT Light" panose="020B0503020201020303" pitchFamily="34" charset="0"/>
              </a:defRPr>
            </a:lvl1pPr>
          </a:lstStyle>
          <a:p>
            <a:r>
              <a:rPr lang="en-GB" dirty="0"/>
              <a:t>Presentation Title</a:t>
            </a:r>
            <a:endParaRPr lang="en-US" dirty="0"/>
          </a:p>
        </p:txBody>
      </p:sp>
      <p:sp>
        <p:nvSpPr>
          <p:cNvPr id="28" name="TextBox 27">
            <a:extLst>
              <a:ext uri="{FF2B5EF4-FFF2-40B4-BE49-F238E27FC236}">
                <a16:creationId xmlns:a16="http://schemas.microsoft.com/office/drawing/2014/main" id="{0637CDA1-1C5A-4744-91EA-AEF5853EB1A7}"/>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bg2"/>
                </a:solidFill>
                <a:latin typeface="+mn-lt"/>
                <a:cs typeface="CiscoSansTT Light" panose="020B0503020201020303" pitchFamily="34" charset="0"/>
              </a:rPr>
              <a:t>#CiscoLive</a:t>
            </a:r>
          </a:p>
        </p:txBody>
      </p:sp>
      <p:grpSp>
        <p:nvGrpSpPr>
          <p:cNvPr id="58" name="Group 57">
            <a:extLst>
              <a:ext uri="{FF2B5EF4-FFF2-40B4-BE49-F238E27FC236}">
                <a16:creationId xmlns:a16="http://schemas.microsoft.com/office/drawing/2014/main" id="{FA4585B8-57BA-A344-A031-6990FC22C418}"/>
              </a:ext>
            </a:extLst>
          </p:cNvPr>
          <p:cNvGrpSpPr/>
          <p:nvPr userDrawn="1"/>
        </p:nvGrpSpPr>
        <p:grpSpPr>
          <a:xfrm>
            <a:off x="536418" y="4785947"/>
            <a:ext cx="1005840" cy="274194"/>
            <a:chOff x="536418" y="4785947"/>
            <a:chExt cx="1005840" cy="274194"/>
          </a:xfrm>
          <a:solidFill>
            <a:schemeClr val="bg2"/>
          </a:solidFill>
        </p:grpSpPr>
        <p:grpSp>
          <p:nvGrpSpPr>
            <p:cNvPr id="59" name="Group 58">
              <a:extLst>
                <a:ext uri="{FF2B5EF4-FFF2-40B4-BE49-F238E27FC236}">
                  <a16:creationId xmlns:a16="http://schemas.microsoft.com/office/drawing/2014/main" id="{9701828D-3268-974B-AC00-6487A966540A}"/>
                </a:ext>
              </a:extLst>
            </p:cNvPr>
            <p:cNvGrpSpPr/>
            <p:nvPr/>
          </p:nvGrpSpPr>
          <p:grpSpPr>
            <a:xfrm>
              <a:off x="536418" y="4930673"/>
              <a:ext cx="386220" cy="86649"/>
              <a:chOff x="2826390" y="-407669"/>
              <a:chExt cx="1216132" cy="272841"/>
            </a:xfrm>
            <a:grpFill/>
          </p:grpSpPr>
          <p:sp>
            <p:nvSpPr>
              <p:cNvPr id="66" name="Freeform 65">
                <a:extLst>
                  <a:ext uri="{FF2B5EF4-FFF2-40B4-BE49-F238E27FC236}">
                    <a16:creationId xmlns:a16="http://schemas.microsoft.com/office/drawing/2014/main" id="{0827FA49-FF3F-E748-90A2-E296F2483121}"/>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5252A8F9-6F7A-DC42-A65D-99EC4AAFE091}"/>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534D740F-47B0-634E-9B21-4400BD3021E8}"/>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B384EDB9-F6AA-B14D-A31C-94E979128B5C}"/>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255DEF55-4F3A-CF43-AF67-F8ED5DEC7E59}"/>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60" name="Group 59">
              <a:extLst>
                <a:ext uri="{FF2B5EF4-FFF2-40B4-BE49-F238E27FC236}">
                  <a16:creationId xmlns:a16="http://schemas.microsoft.com/office/drawing/2014/main" id="{877954AA-5236-994A-B453-9931DE50BFFA}"/>
                </a:ext>
              </a:extLst>
            </p:cNvPr>
            <p:cNvGrpSpPr/>
            <p:nvPr/>
          </p:nvGrpSpPr>
          <p:grpSpPr>
            <a:xfrm>
              <a:off x="968312" y="4785947"/>
              <a:ext cx="573946" cy="274194"/>
              <a:chOff x="4186345" y="-863385"/>
              <a:chExt cx="1807247" cy="863385"/>
            </a:xfrm>
            <a:grpFill/>
          </p:grpSpPr>
          <p:sp>
            <p:nvSpPr>
              <p:cNvPr id="61" name="Freeform 60">
                <a:extLst>
                  <a:ext uri="{FF2B5EF4-FFF2-40B4-BE49-F238E27FC236}">
                    <a16:creationId xmlns:a16="http://schemas.microsoft.com/office/drawing/2014/main" id="{393F7147-3592-D644-BAF2-3F2BA5D73B13}"/>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54C61F52-FACB-BD41-B412-9D67E5E4629B}"/>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17E0AC60-4BCB-5446-B069-DB9A4B8720A9}"/>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95FEEAAE-5747-7146-97D9-462E9BD1180D}"/>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AFAB96EF-8018-8345-B97C-552A173025BB}"/>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1229423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hasCustomPrompt="1"/>
          </p:nvPr>
        </p:nvSpPr>
        <p:spPr>
          <a:xfrm>
            <a:off x="445200" y="1205898"/>
            <a:ext cx="3886200" cy="3083094"/>
          </a:xfrm>
          <a:prstGeom prst="rect">
            <a:avLst/>
          </a:prstGeom>
        </p:spPr>
        <p:txBody>
          <a:bodyPr lIns="91440" tIns="45710" rIns="0" bIns="45710">
            <a:noAutofit/>
          </a:bodyPr>
          <a:lstStyle>
            <a:lvl1pPr marL="115888" indent="-115888">
              <a:lnSpc>
                <a:spcPct val="95000"/>
              </a:lnSpc>
              <a:spcBef>
                <a:spcPts val="1075"/>
              </a:spcBef>
              <a:buClr>
                <a:schemeClr val="tx1"/>
              </a:buClr>
              <a:buSzPct val="60000"/>
              <a:buFont typeface="Arial"/>
              <a:buChar char="•"/>
              <a:defRPr sz="2000" b="0" i="0">
                <a:solidFill>
                  <a:schemeClr val="tx1"/>
                </a:solidFill>
                <a:latin typeface="+mn-lt"/>
                <a:cs typeface="CiscoSans ExtraLight"/>
              </a:defRPr>
            </a:lvl1pPr>
            <a:lvl2pPr marL="231775" indent="-111125">
              <a:lnSpc>
                <a:spcPct val="95000"/>
              </a:lnSpc>
              <a:spcBef>
                <a:spcPts val="600"/>
              </a:spcBef>
              <a:buClr>
                <a:schemeClr val="tx1"/>
              </a:buClr>
              <a:buSzPct val="60000"/>
              <a:buFont typeface="Arial"/>
              <a:buChar char="•"/>
              <a:defRPr sz="1800" b="0" i="0">
                <a:solidFill>
                  <a:schemeClr val="tx1"/>
                </a:solidFill>
                <a:latin typeface="+mn-lt"/>
                <a:cs typeface="CiscoSans ExtraLight"/>
              </a:defRPr>
            </a:lvl2pPr>
            <a:lvl3pPr marL="341313" indent="-114300">
              <a:spcBef>
                <a:spcPts val="600"/>
              </a:spcBef>
              <a:buClr>
                <a:schemeClr val="tx1"/>
              </a:buClr>
              <a:buSzPct val="60000"/>
              <a:buFont typeface="Arial"/>
              <a:buChar char="•"/>
              <a:tabLst/>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CiscoSansTT Light" panose="020B0503020201020303" pitchFamily="34" charset="0"/>
                <a:cs typeface="CiscoSans ExtraLight"/>
              </a:defRPr>
            </a:lvl4pPr>
            <a:lvl5pPr marL="631825" indent="-114300">
              <a:buClr>
                <a:schemeClr val="tx1"/>
              </a:buClr>
              <a:buSzPct val="60000"/>
              <a:buFont typeface="Arial"/>
              <a:buChar char="•"/>
              <a:defRPr sz="1200" b="0" i="0">
                <a:solidFill>
                  <a:schemeClr val="tx1"/>
                </a:solidFill>
                <a:latin typeface="CiscoSansTT Light" panose="020B0503020201020303" pitchFamily="34" charset="0"/>
                <a:cs typeface="CiscoSans ExtraLight"/>
              </a:defRPr>
            </a:lvl5pPr>
          </a:lstStyle>
          <a:p>
            <a:pPr lvl="0"/>
            <a:r>
              <a:rPr lang="en-US" dirty="0"/>
              <a:t>Click to edit Master text styles</a:t>
            </a:r>
          </a:p>
          <a:p>
            <a:pPr lvl="1"/>
            <a:r>
              <a:rPr lang="en-US" dirty="0"/>
              <a:t>Second level</a:t>
            </a:r>
          </a:p>
          <a:p>
            <a:pPr lvl="2"/>
            <a:r>
              <a:rPr lang="en-US" dirty="0"/>
              <a:t>Third level</a:t>
            </a:r>
          </a:p>
        </p:txBody>
      </p:sp>
      <p:sp>
        <p:nvSpPr>
          <p:cNvPr id="5" name="Title Placeholder 5"/>
          <p:cNvSpPr>
            <a:spLocks noGrp="1"/>
          </p:cNvSpPr>
          <p:nvPr>
            <p:ph type="title"/>
          </p:nvPr>
        </p:nvSpPr>
        <p:spPr bwMode="auto">
          <a:xfrm>
            <a:off x="445200" y="192024"/>
            <a:ext cx="8257475"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800">
                <a:solidFill>
                  <a:schemeClr val="bg1"/>
                </a:solidFill>
                <a:latin typeface="+mj-lt"/>
              </a:defRPr>
            </a:lvl1pPr>
          </a:lstStyle>
          <a:p>
            <a:pPr lvl="0"/>
            <a:r>
              <a:rPr lang="en-US" dirty="0"/>
              <a:t>Click to edit Master title style</a:t>
            </a:r>
            <a:endParaRPr lang="en-GB" dirty="0"/>
          </a:p>
        </p:txBody>
      </p:sp>
      <p:sp>
        <p:nvSpPr>
          <p:cNvPr id="6"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1" name="Text Placeholder 3"/>
          <p:cNvSpPr>
            <a:spLocks noGrp="1"/>
          </p:cNvSpPr>
          <p:nvPr>
            <p:ph type="body" sz="quarter" idx="12" hasCustomPrompt="1"/>
          </p:nvPr>
        </p:nvSpPr>
        <p:spPr>
          <a:xfrm>
            <a:off x="4843616" y="1205898"/>
            <a:ext cx="3886200" cy="3083094"/>
          </a:xfrm>
          <a:prstGeom prst="rect">
            <a:avLst/>
          </a:prstGeom>
        </p:spPr>
        <p:txBody>
          <a:bodyPr lIns="91440" tIns="45710" rIns="0" bIns="45710">
            <a:noAutofit/>
          </a:bodyPr>
          <a:lstStyle>
            <a:lvl1pPr marL="115888" indent="-115888">
              <a:lnSpc>
                <a:spcPct val="95000"/>
              </a:lnSpc>
              <a:spcBef>
                <a:spcPts val="1075"/>
              </a:spcBef>
              <a:buClr>
                <a:schemeClr val="tx1"/>
              </a:buClr>
              <a:buSzPct val="60000"/>
              <a:buFont typeface="Arial"/>
              <a:buChar char="•"/>
              <a:defRPr sz="2000" b="0" i="0">
                <a:solidFill>
                  <a:schemeClr val="tx1"/>
                </a:solidFill>
                <a:latin typeface="+mn-lt"/>
                <a:cs typeface="CiscoSans ExtraLight"/>
              </a:defRPr>
            </a:lvl1pPr>
            <a:lvl2pPr marL="231775" indent="-111125">
              <a:lnSpc>
                <a:spcPct val="95000"/>
              </a:lnSpc>
              <a:spcBef>
                <a:spcPts val="600"/>
              </a:spcBef>
              <a:buClr>
                <a:schemeClr val="tx1"/>
              </a:buClr>
              <a:buSzPct val="60000"/>
              <a:buFont typeface="Arial"/>
              <a:buChar char="•"/>
              <a:defRPr sz="1800" b="0" i="0">
                <a:solidFill>
                  <a:schemeClr val="tx1"/>
                </a:solidFill>
                <a:latin typeface="+mn-lt"/>
                <a:cs typeface="CiscoSans ExtraLight"/>
              </a:defRPr>
            </a:lvl2pPr>
            <a:lvl3pPr marL="341313" indent="-114300">
              <a:spcBef>
                <a:spcPts val="600"/>
              </a:spcBef>
              <a:buClr>
                <a:schemeClr val="tx1"/>
              </a:buClr>
              <a:buSzPct val="60000"/>
              <a:buFont typeface="Arial"/>
              <a:buChar char="•"/>
              <a:tabLst/>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CiscoSansTT Light" panose="020B0503020201020303" pitchFamily="34" charset="0"/>
                <a:cs typeface="CiscoSans ExtraLight"/>
              </a:defRPr>
            </a:lvl4pPr>
            <a:lvl5pPr marL="631825" indent="-114300">
              <a:buClr>
                <a:schemeClr val="tx1"/>
              </a:buClr>
              <a:buSzPct val="60000"/>
              <a:buFont typeface="Arial"/>
              <a:buChar char="•"/>
              <a:defRPr sz="1200" b="0" i="0">
                <a:solidFill>
                  <a:schemeClr val="tx1"/>
                </a:solidFill>
                <a:latin typeface="CiscoSansTT Light" panose="020B0503020201020303" pitchFamily="34" charset="0"/>
                <a:cs typeface="CiscoSans ExtraLight"/>
              </a:defRPr>
            </a:lvl5pPr>
          </a:lstStyle>
          <a:p>
            <a:pPr lvl="0"/>
            <a:r>
              <a:rPr lang="en-US" dirty="0"/>
              <a:t>Click to edit Master text styles</a:t>
            </a:r>
          </a:p>
          <a:p>
            <a:pPr lvl="1"/>
            <a:r>
              <a:rPr lang="en-US" dirty="0"/>
              <a:t>Second level</a:t>
            </a:r>
          </a:p>
          <a:p>
            <a:pPr lvl="2"/>
            <a:r>
              <a:rPr lang="en-US" dirty="0"/>
              <a:t>Third level</a:t>
            </a:r>
          </a:p>
        </p:txBody>
      </p:sp>
      <p:sp>
        <p:nvSpPr>
          <p:cNvPr id="12" name="Rectangle 4">
            <a:extLst>
              <a:ext uri="{FF2B5EF4-FFF2-40B4-BE49-F238E27FC236}">
                <a16:creationId xmlns:a16="http://schemas.microsoft.com/office/drawing/2014/main" id="{9867D10A-E493-8F42-853D-F00CCBADF8B6}"/>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3" name="TextBox 12">
            <a:extLst>
              <a:ext uri="{FF2B5EF4-FFF2-40B4-BE49-F238E27FC236}">
                <a16:creationId xmlns:a16="http://schemas.microsoft.com/office/drawing/2014/main" id="{BBF9D966-CF42-3647-BCF1-7869D86B3B7D}"/>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latin typeface="+mn-lt"/>
                <a:cs typeface="CiscoSansTT Light" panose="020B0503020201020303" pitchFamily="34" charset="0"/>
              </a:rPr>
              <a:t>#CiscoLive</a:t>
            </a:r>
          </a:p>
        </p:txBody>
      </p:sp>
      <p:sp>
        <p:nvSpPr>
          <p:cNvPr id="16" name="Footer Placeholder 2">
            <a:extLst>
              <a:ext uri="{FF2B5EF4-FFF2-40B4-BE49-F238E27FC236}">
                <a16:creationId xmlns:a16="http://schemas.microsoft.com/office/drawing/2014/main" id="{BE986F06-8E2C-1E4C-90C3-171D8D245001}"/>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4" name="Group 13">
            <a:extLst>
              <a:ext uri="{FF2B5EF4-FFF2-40B4-BE49-F238E27FC236}">
                <a16:creationId xmlns:a16="http://schemas.microsoft.com/office/drawing/2014/main" id="{8038D1F5-1170-364A-8D3F-6654EB2B237B}"/>
              </a:ext>
            </a:extLst>
          </p:cNvPr>
          <p:cNvGrpSpPr/>
          <p:nvPr userDrawn="1"/>
        </p:nvGrpSpPr>
        <p:grpSpPr>
          <a:xfrm>
            <a:off x="536418" y="4785947"/>
            <a:ext cx="1005840" cy="274194"/>
            <a:chOff x="536418" y="4785947"/>
            <a:chExt cx="1005840" cy="274194"/>
          </a:xfrm>
          <a:solidFill>
            <a:schemeClr val="bg1"/>
          </a:solidFill>
        </p:grpSpPr>
        <p:grpSp>
          <p:nvGrpSpPr>
            <p:cNvPr id="15" name="Group 14">
              <a:extLst>
                <a:ext uri="{FF2B5EF4-FFF2-40B4-BE49-F238E27FC236}">
                  <a16:creationId xmlns:a16="http://schemas.microsoft.com/office/drawing/2014/main" id="{A92DCFF1-C52C-AE4B-9BF3-8D6DAF0B6C79}"/>
                </a:ext>
              </a:extLst>
            </p:cNvPr>
            <p:cNvGrpSpPr/>
            <p:nvPr/>
          </p:nvGrpSpPr>
          <p:grpSpPr>
            <a:xfrm>
              <a:off x="536418" y="4930673"/>
              <a:ext cx="386220" cy="86649"/>
              <a:chOff x="2826390" y="-407669"/>
              <a:chExt cx="1216132" cy="272841"/>
            </a:xfrm>
            <a:grpFill/>
          </p:grpSpPr>
          <p:sp>
            <p:nvSpPr>
              <p:cNvPr id="23" name="Freeform 22">
                <a:extLst>
                  <a:ext uri="{FF2B5EF4-FFF2-40B4-BE49-F238E27FC236}">
                    <a16:creationId xmlns:a16="http://schemas.microsoft.com/office/drawing/2014/main" id="{FB5B4617-A7D9-5648-8D4A-5251DB13112C}"/>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14D7701B-6721-EE43-9E30-E9B109355CA3}"/>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DAA632AD-C28F-5C4E-8910-482A91C9FA13}"/>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975A98ED-D8D7-3F4D-8F90-DC37D0A98141}"/>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B466F6E1-5190-8946-8F58-5013DD67A178}"/>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AF90BCA1-DEB4-564D-8B0E-078E24447C2D}"/>
                </a:ext>
              </a:extLst>
            </p:cNvPr>
            <p:cNvGrpSpPr/>
            <p:nvPr/>
          </p:nvGrpSpPr>
          <p:grpSpPr>
            <a:xfrm>
              <a:off x="968312" y="4785947"/>
              <a:ext cx="573946" cy="274194"/>
              <a:chOff x="4186345" y="-863385"/>
              <a:chExt cx="1807247" cy="863385"/>
            </a:xfrm>
            <a:grpFill/>
          </p:grpSpPr>
          <p:sp>
            <p:nvSpPr>
              <p:cNvPr id="18" name="Freeform 17">
                <a:extLst>
                  <a:ext uri="{FF2B5EF4-FFF2-40B4-BE49-F238E27FC236}">
                    <a16:creationId xmlns:a16="http://schemas.microsoft.com/office/drawing/2014/main" id="{DDE70381-494D-AB48-BA66-A2E072FFDB27}"/>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058973A9-0AD3-684B-828C-B3BAC312C6AC}"/>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760C844A-754A-854A-BAD0-93C60C5331B6}"/>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BB1E1B4C-04A6-0744-8081-0C5245EBDCEC}"/>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CE7ECAAC-11FA-254E-805F-F5635E7570EF}"/>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30880305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45200" y="192024"/>
            <a:ext cx="8257032"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b" anchorCtr="0" compatLnSpc="1">
            <a:prstTxWarp prst="textNoShape">
              <a:avLst/>
            </a:prstTxWarp>
          </a:bodyPr>
          <a:lstStyle>
            <a:lvl1pPr>
              <a:defRPr sz="2800">
                <a:solidFill>
                  <a:schemeClr val="bg1"/>
                </a:solidFill>
                <a:latin typeface="+mj-lt"/>
              </a:defRPr>
            </a:lvl1pPr>
          </a:lstStyle>
          <a:p>
            <a:pPr lvl="0"/>
            <a:r>
              <a:rPr lang="en-GB" dirty="0"/>
              <a:t>Click to edit Master title style</a:t>
            </a:r>
          </a:p>
        </p:txBody>
      </p:sp>
      <p:sp>
        <p:nvSpPr>
          <p:cNvPr id="20"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9" name="Rectangle 4">
            <a:extLst>
              <a:ext uri="{FF2B5EF4-FFF2-40B4-BE49-F238E27FC236}">
                <a16:creationId xmlns:a16="http://schemas.microsoft.com/office/drawing/2014/main" id="{8BBA8E59-CEEA-5D41-9632-F51A1F3C4F74}"/>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0" name="TextBox 9">
            <a:extLst>
              <a:ext uri="{FF2B5EF4-FFF2-40B4-BE49-F238E27FC236}">
                <a16:creationId xmlns:a16="http://schemas.microsoft.com/office/drawing/2014/main" id="{3D042864-9243-9C41-A277-58FD1B887CBD}"/>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3" name="Footer Placeholder 2">
            <a:extLst>
              <a:ext uri="{FF2B5EF4-FFF2-40B4-BE49-F238E27FC236}">
                <a16:creationId xmlns:a16="http://schemas.microsoft.com/office/drawing/2014/main" id="{B2942283-CDAE-1A44-962B-8A7F46129DAF}"/>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1" name="Group 10">
            <a:extLst>
              <a:ext uri="{FF2B5EF4-FFF2-40B4-BE49-F238E27FC236}">
                <a16:creationId xmlns:a16="http://schemas.microsoft.com/office/drawing/2014/main" id="{5CF40320-4346-C141-BF49-179C347F457B}"/>
              </a:ext>
            </a:extLst>
          </p:cNvPr>
          <p:cNvGrpSpPr/>
          <p:nvPr userDrawn="1"/>
        </p:nvGrpSpPr>
        <p:grpSpPr>
          <a:xfrm>
            <a:off x="536418" y="4785947"/>
            <a:ext cx="1005840" cy="274194"/>
            <a:chOff x="536418" y="4785947"/>
            <a:chExt cx="1005840" cy="274194"/>
          </a:xfrm>
          <a:solidFill>
            <a:schemeClr val="bg1"/>
          </a:solidFill>
        </p:grpSpPr>
        <p:grpSp>
          <p:nvGrpSpPr>
            <p:cNvPr id="12" name="Group 11">
              <a:extLst>
                <a:ext uri="{FF2B5EF4-FFF2-40B4-BE49-F238E27FC236}">
                  <a16:creationId xmlns:a16="http://schemas.microsoft.com/office/drawing/2014/main" id="{75D9AFB5-0FF5-2441-AAD8-7FBD56B1A725}"/>
                </a:ext>
              </a:extLst>
            </p:cNvPr>
            <p:cNvGrpSpPr/>
            <p:nvPr/>
          </p:nvGrpSpPr>
          <p:grpSpPr>
            <a:xfrm>
              <a:off x="536418" y="4930673"/>
              <a:ext cx="386220" cy="86649"/>
              <a:chOff x="2826390" y="-407669"/>
              <a:chExt cx="1216132" cy="272841"/>
            </a:xfrm>
            <a:grpFill/>
          </p:grpSpPr>
          <p:sp>
            <p:nvSpPr>
              <p:cNvPr id="21" name="Freeform 20">
                <a:extLst>
                  <a:ext uri="{FF2B5EF4-FFF2-40B4-BE49-F238E27FC236}">
                    <a16:creationId xmlns:a16="http://schemas.microsoft.com/office/drawing/2014/main" id="{F33AB660-EAAF-2742-9F61-8837B9277A05}"/>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2E1B3AA5-6BDA-8D4F-89E1-0410E5A86CE9}"/>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C52B723F-3570-D14A-AB66-88F60FAB9B31}"/>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930AE696-852A-4B4F-AC68-F594469150DA}"/>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41059C78-6566-8541-BB07-7DD8580C0D18}"/>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D3976904-EBA3-9C4D-A78F-CDE1CD5E66CB}"/>
                </a:ext>
              </a:extLst>
            </p:cNvPr>
            <p:cNvGrpSpPr/>
            <p:nvPr/>
          </p:nvGrpSpPr>
          <p:grpSpPr>
            <a:xfrm>
              <a:off x="968312" y="4785947"/>
              <a:ext cx="573946" cy="274194"/>
              <a:chOff x="4186345" y="-863385"/>
              <a:chExt cx="1807247" cy="863385"/>
            </a:xfrm>
            <a:grpFill/>
          </p:grpSpPr>
          <p:sp>
            <p:nvSpPr>
              <p:cNvPr id="15" name="Freeform 14">
                <a:extLst>
                  <a:ext uri="{FF2B5EF4-FFF2-40B4-BE49-F238E27FC236}">
                    <a16:creationId xmlns:a16="http://schemas.microsoft.com/office/drawing/2014/main" id="{4AF43ABA-FD74-B94D-B6A9-F39DFD6D9936}"/>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00B4A109-B4E2-9F47-BC9D-D8C9A1E78FA1}"/>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04D4042E-971A-D441-8A57-8BD03DE5D626}"/>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8A5CA6FB-86E0-6F42-9797-A8994BC0898F}"/>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4BE05958-56EC-EE4D-B7FA-673ED3CFE90C}"/>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8967244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ullet_Title only_Dark">
    <p:bg>
      <p:bgPr>
        <a:solidFill>
          <a:srgbClr val="051C2C"/>
        </a:solidFill>
        <a:effectLst/>
      </p:bgPr>
    </p:bg>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45200" y="192024"/>
            <a:ext cx="8257032"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b" anchorCtr="0" compatLnSpc="1">
            <a:prstTxWarp prst="textNoShape">
              <a:avLst/>
            </a:prstTxWarp>
          </a:bodyPr>
          <a:lstStyle>
            <a:lvl1pPr>
              <a:defRPr sz="2800">
                <a:solidFill>
                  <a:schemeClr val="bg2"/>
                </a:solidFill>
                <a:latin typeface="+mj-lt"/>
              </a:defRPr>
            </a:lvl1pPr>
          </a:lstStyle>
          <a:p>
            <a:pPr lvl="0"/>
            <a:r>
              <a:rPr lang="en-GB" dirty="0"/>
              <a:t>Click to edit Master title style</a:t>
            </a:r>
          </a:p>
        </p:txBody>
      </p:sp>
      <p:sp>
        <p:nvSpPr>
          <p:cNvPr id="20"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bg2"/>
                </a:solidFill>
                <a:latin typeface="+mn-lt"/>
                <a:ea typeface="+mn-ea"/>
                <a:cs typeface="CiscoSans Thin"/>
              </a:defRPr>
            </a:lvl1pPr>
          </a:lstStyle>
          <a:p>
            <a:fld id="{96A97DD0-5BE7-4856-A2A9-C42C6688E607}" type="slidenum">
              <a:rPr lang="en-US" smtClean="0"/>
              <a:pPr/>
              <a:t>‹#›</a:t>
            </a:fld>
            <a:endParaRPr lang="en-US" dirty="0"/>
          </a:p>
        </p:txBody>
      </p:sp>
      <p:sp>
        <p:nvSpPr>
          <p:cNvPr id="9" name="Rectangle 4">
            <a:extLst>
              <a:ext uri="{FF2B5EF4-FFF2-40B4-BE49-F238E27FC236}">
                <a16:creationId xmlns:a16="http://schemas.microsoft.com/office/drawing/2014/main" id="{8BBA8E59-CEEA-5D41-9632-F51A1F3C4F74}"/>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bg2"/>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0" name="TextBox 9">
            <a:extLst>
              <a:ext uri="{FF2B5EF4-FFF2-40B4-BE49-F238E27FC236}">
                <a16:creationId xmlns:a16="http://schemas.microsoft.com/office/drawing/2014/main" id="{3D042864-9243-9C41-A277-58FD1B887CBD}"/>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bg2"/>
                </a:solidFill>
                <a:latin typeface="+mn-lt"/>
                <a:cs typeface="CiscoSansTT Light" panose="020B0503020201020303" pitchFamily="34" charset="0"/>
              </a:rPr>
              <a:t>#CiscoLive</a:t>
            </a:r>
          </a:p>
        </p:txBody>
      </p:sp>
      <p:sp>
        <p:nvSpPr>
          <p:cNvPr id="13" name="Footer Placeholder 2">
            <a:extLst>
              <a:ext uri="{FF2B5EF4-FFF2-40B4-BE49-F238E27FC236}">
                <a16:creationId xmlns:a16="http://schemas.microsoft.com/office/drawing/2014/main" id="{B2942283-CDAE-1A44-962B-8A7F46129DAF}"/>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bg2"/>
                </a:solidFill>
                <a:latin typeface="+mn-lt"/>
                <a:cs typeface="CiscoSans Thin"/>
              </a:defRPr>
            </a:lvl1pPr>
          </a:lstStyle>
          <a:p>
            <a:pPr defTabSz="610744"/>
            <a:r>
              <a:rPr lang="en-US"/>
              <a:t>DEVWKS-1700</a:t>
            </a:r>
          </a:p>
        </p:txBody>
      </p:sp>
      <p:grpSp>
        <p:nvGrpSpPr>
          <p:cNvPr id="2" name="Group 1">
            <a:extLst>
              <a:ext uri="{FF2B5EF4-FFF2-40B4-BE49-F238E27FC236}">
                <a16:creationId xmlns:a16="http://schemas.microsoft.com/office/drawing/2014/main" id="{DE01ED3F-392E-7842-55A9-45A460F3FC61}"/>
              </a:ext>
            </a:extLst>
          </p:cNvPr>
          <p:cNvGrpSpPr/>
          <p:nvPr userDrawn="1"/>
        </p:nvGrpSpPr>
        <p:grpSpPr>
          <a:xfrm>
            <a:off x="536418" y="4785947"/>
            <a:ext cx="1005840" cy="274194"/>
            <a:chOff x="536418" y="4785947"/>
            <a:chExt cx="1005840" cy="274194"/>
          </a:xfrm>
          <a:solidFill>
            <a:schemeClr val="bg2"/>
          </a:solidFill>
        </p:grpSpPr>
        <p:grpSp>
          <p:nvGrpSpPr>
            <p:cNvPr id="4" name="Group 3">
              <a:extLst>
                <a:ext uri="{FF2B5EF4-FFF2-40B4-BE49-F238E27FC236}">
                  <a16:creationId xmlns:a16="http://schemas.microsoft.com/office/drawing/2014/main" id="{EE9B3DE9-B393-CC3A-261D-D61DED88B527}"/>
                </a:ext>
              </a:extLst>
            </p:cNvPr>
            <p:cNvGrpSpPr/>
            <p:nvPr/>
          </p:nvGrpSpPr>
          <p:grpSpPr>
            <a:xfrm>
              <a:off x="536418" y="4930673"/>
              <a:ext cx="386220" cy="86649"/>
              <a:chOff x="2826390" y="-407669"/>
              <a:chExt cx="1216132" cy="272841"/>
            </a:xfrm>
            <a:grpFill/>
          </p:grpSpPr>
          <p:sp>
            <p:nvSpPr>
              <p:cNvPr id="28" name="Freeform 27">
                <a:extLst>
                  <a:ext uri="{FF2B5EF4-FFF2-40B4-BE49-F238E27FC236}">
                    <a16:creationId xmlns:a16="http://schemas.microsoft.com/office/drawing/2014/main" id="{5B5060FD-4626-ED4A-25A6-59BC73053991}"/>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81114F09-B39F-5F68-FFE9-F44DCBE6CE4C}"/>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339CC9AC-9D35-40A8-278C-0347CD50EEEE}"/>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8911DF3B-CA2A-4A70-3A82-45E8D09C4F06}"/>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9752D8CA-E23C-033D-5CC3-9A058E967E80}"/>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47E6E733-C5BB-5066-11B2-3ECB2A262A20}"/>
                </a:ext>
              </a:extLst>
            </p:cNvPr>
            <p:cNvGrpSpPr/>
            <p:nvPr/>
          </p:nvGrpSpPr>
          <p:grpSpPr>
            <a:xfrm>
              <a:off x="968312" y="4785947"/>
              <a:ext cx="573946" cy="274194"/>
              <a:chOff x="4186345" y="-863385"/>
              <a:chExt cx="1807247" cy="863385"/>
            </a:xfrm>
            <a:grpFill/>
          </p:grpSpPr>
          <p:sp>
            <p:nvSpPr>
              <p:cNvPr id="6" name="Freeform 5">
                <a:extLst>
                  <a:ext uri="{FF2B5EF4-FFF2-40B4-BE49-F238E27FC236}">
                    <a16:creationId xmlns:a16="http://schemas.microsoft.com/office/drawing/2014/main" id="{BB3A5416-4FB9-767B-BD97-D530F078C2E8}"/>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FCDA872C-AFF9-2CFE-9E5B-48F29204D102}"/>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7E59F358-550E-2D33-1E4C-6F2A8D43586C}"/>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94219FEF-5974-52A0-28B9-559B2F387BB5}"/>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E3A6B253-1478-B0E2-60DA-32B68FEEA400}"/>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350586524"/>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45200" y="192024"/>
            <a:ext cx="8257032"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b" anchorCtr="0" compatLnSpc="1">
            <a:prstTxWarp prst="textNoShape">
              <a:avLst/>
            </a:prstTxWarp>
          </a:bodyPr>
          <a:lstStyle>
            <a:lvl1pPr>
              <a:defRPr sz="2800">
                <a:solidFill>
                  <a:schemeClr val="bg1"/>
                </a:solidFill>
                <a:latin typeface="+mj-lt"/>
              </a:defRPr>
            </a:lvl1pPr>
          </a:lstStyle>
          <a:p>
            <a:pPr lvl="0"/>
            <a:r>
              <a:rPr lang="en-GB" dirty="0"/>
              <a:t>Click to edit Master title style</a:t>
            </a:r>
          </a:p>
        </p:txBody>
      </p:sp>
      <p:sp>
        <p:nvSpPr>
          <p:cNvPr id="20"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9" name="Rectangle 4">
            <a:extLst>
              <a:ext uri="{FF2B5EF4-FFF2-40B4-BE49-F238E27FC236}">
                <a16:creationId xmlns:a16="http://schemas.microsoft.com/office/drawing/2014/main" id="{6337AA91-CAF9-B243-9407-B8CD907B765A}"/>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0" name="TextBox 9">
            <a:extLst>
              <a:ext uri="{FF2B5EF4-FFF2-40B4-BE49-F238E27FC236}">
                <a16:creationId xmlns:a16="http://schemas.microsoft.com/office/drawing/2014/main" id="{EAA1E888-9D8C-4441-B932-5B7636341377}"/>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3" name="Footer Placeholder 2">
            <a:extLst>
              <a:ext uri="{FF2B5EF4-FFF2-40B4-BE49-F238E27FC236}">
                <a16:creationId xmlns:a16="http://schemas.microsoft.com/office/drawing/2014/main" id="{86BD0F26-8837-324E-A1F8-788F44BB99DE}"/>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1" name="Group 10">
            <a:extLst>
              <a:ext uri="{FF2B5EF4-FFF2-40B4-BE49-F238E27FC236}">
                <a16:creationId xmlns:a16="http://schemas.microsoft.com/office/drawing/2014/main" id="{1CD74829-1CC1-DF4B-BA97-EB60EA8F9C8C}"/>
              </a:ext>
            </a:extLst>
          </p:cNvPr>
          <p:cNvGrpSpPr/>
          <p:nvPr userDrawn="1"/>
        </p:nvGrpSpPr>
        <p:grpSpPr>
          <a:xfrm>
            <a:off x="536418" y="4785947"/>
            <a:ext cx="1005840" cy="274194"/>
            <a:chOff x="536418" y="4785947"/>
            <a:chExt cx="1005840" cy="274194"/>
          </a:xfrm>
          <a:solidFill>
            <a:schemeClr val="bg1"/>
          </a:solidFill>
        </p:grpSpPr>
        <p:grpSp>
          <p:nvGrpSpPr>
            <p:cNvPr id="12" name="Group 11">
              <a:extLst>
                <a:ext uri="{FF2B5EF4-FFF2-40B4-BE49-F238E27FC236}">
                  <a16:creationId xmlns:a16="http://schemas.microsoft.com/office/drawing/2014/main" id="{A7FF7DFE-0336-A44B-A68B-12BA303C0AB5}"/>
                </a:ext>
              </a:extLst>
            </p:cNvPr>
            <p:cNvGrpSpPr/>
            <p:nvPr/>
          </p:nvGrpSpPr>
          <p:grpSpPr>
            <a:xfrm>
              <a:off x="536418" y="4930673"/>
              <a:ext cx="386220" cy="86649"/>
              <a:chOff x="2826390" y="-407669"/>
              <a:chExt cx="1216132" cy="272841"/>
            </a:xfrm>
            <a:grpFill/>
          </p:grpSpPr>
          <p:sp>
            <p:nvSpPr>
              <p:cNvPr id="21" name="Freeform 20">
                <a:extLst>
                  <a:ext uri="{FF2B5EF4-FFF2-40B4-BE49-F238E27FC236}">
                    <a16:creationId xmlns:a16="http://schemas.microsoft.com/office/drawing/2014/main" id="{C6CAA3E8-B1E1-1B42-A283-25A158F1F397}"/>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3FCD7CC5-44B4-B843-99D2-532B0FEF9041}"/>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7B10A9FB-C1E0-A046-B5C0-03CF19896A25}"/>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F62266C7-C4B1-E248-9E93-F1E31B138D7A}"/>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CD1BE883-E029-F340-8ED6-A4CD5E66C71C}"/>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DD8F301E-510E-2644-8482-67525712BE5E}"/>
                </a:ext>
              </a:extLst>
            </p:cNvPr>
            <p:cNvGrpSpPr/>
            <p:nvPr/>
          </p:nvGrpSpPr>
          <p:grpSpPr>
            <a:xfrm>
              <a:off x="968312" y="4785947"/>
              <a:ext cx="573946" cy="274194"/>
              <a:chOff x="4186345" y="-863385"/>
              <a:chExt cx="1807247" cy="863385"/>
            </a:xfrm>
            <a:grpFill/>
          </p:grpSpPr>
          <p:sp>
            <p:nvSpPr>
              <p:cNvPr id="15" name="Freeform 14">
                <a:extLst>
                  <a:ext uri="{FF2B5EF4-FFF2-40B4-BE49-F238E27FC236}">
                    <a16:creationId xmlns:a16="http://schemas.microsoft.com/office/drawing/2014/main" id="{79338D19-C782-C34B-83CA-D6E07ECC11A0}"/>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37F2FF80-88D7-354E-AADE-FD81AAB48040}"/>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42B66E6A-0D81-0F4E-B942-03FF57D5C42F}"/>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A788438-6D25-4940-8D50-81953C6D31DB}"/>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55887B4A-64A3-704B-B4EE-FE568C55A89F}"/>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80774295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5" name="Title 1"/>
          <p:cNvSpPr>
            <a:spLocks noGrp="1"/>
          </p:cNvSpPr>
          <p:nvPr>
            <p:ph type="title"/>
          </p:nvPr>
        </p:nvSpPr>
        <p:spPr>
          <a:xfrm>
            <a:off x="443996" y="192024"/>
            <a:ext cx="8257032" cy="731520"/>
          </a:xfrm>
        </p:spPr>
        <p:txBody>
          <a:bodyPr anchor="b" anchorCtr="0"/>
          <a:lstStyle>
            <a:lvl1pPr>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6" name="Text Placeholder 5"/>
          <p:cNvSpPr>
            <a:spLocks noGrp="1"/>
          </p:cNvSpPr>
          <p:nvPr>
            <p:ph type="body" sz="quarter" idx="12"/>
          </p:nvPr>
        </p:nvSpPr>
        <p:spPr>
          <a:xfrm>
            <a:off x="443996" y="858908"/>
            <a:ext cx="8266113" cy="381000"/>
          </a:xfrm>
          <a:prstGeom prst="rect">
            <a:avLst/>
          </a:prstGeom>
        </p:spPr>
        <p:txBody>
          <a:bodyPr/>
          <a:lstStyle>
            <a:lvl1pPr marL="1785" indent="0">
              <a:spcBef>
                <a:spcPts val="0"/>
              </a:spcBef>
              <a:buNone/>
              <a:defRPr sz="1800">
                <a:solidFill>
                  <a:schemeClr val="bg1"/>
                </a:solidFill>
                <a:latin typeface="+mj-lt"/>
              </a:defRPr>
            </a:lvl1pPr>
          </a:lstStyle>
          <a:p>
            <a:pPr lvl="0"/>
            <a:r>
              <a:rPr lang="en-US" dirty="0"/>
              <a:t>Click to edit Master text styles</a:t>
            </a:r>
          </a:p>
        </p:txBody>
      </p:sp>
      <p:sp>
        <p:nvSpPr>
          <p:cNvPr id="25"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0" name="Rectangle 4">
            <a:extLst>
              <a:ext uri="{FF2B5EF4-FFF2-40B4-BE49-F238E27FC236}">
                <a16:creationId xmlns:a16="http://schemas.microsoft.com/office/drawing/2014/main" id="{650B5403-2AD0-5741-908B-41DC2CF49FA3}"/>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1" name="TextBox 10">
            <a:extLst>
              <a:ext uri="{FF2B5EF4-FFF2-40B4-BE49-F238E27FC236}">
                <a16:creationId xmlns:a16="http://schemas.microsoft.com/office/drawing/2014/main" id="{824B0627-B8CE-2546-AA1A-EBB2809C712F}"/>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latin typeface="+mn-lt"/>
                <a:cs typeface="CiscoSansTT Light" panose="020B0503020201020303" pitchFamily="34" charset="0"/>
              </a:rPr>
              <a:t>#CiscoLive</a:t>
            </a:r>
          </a:p>
        </p:txBody>
      </p:sp>
      <p:sp>
        <p:nvSpPr>
          <p:cNvPr id="14" name="Footer Placeholder 2">
            <a:extLst>
              <a:ext uri="{FF2B5EF4-FFF2-40B4-BE49-F238E27FC236}">
                <a16:creationId xmlns:a16="http://schemas.microsoft.com/office/drawing/2014/main" id="{6C632379-59E0-514D-8111-8019CBCEED6E}"/>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2" name="Group 11">
            <a:extLst>
              <a:ext uri="{FF2B5EF4-FFF2-40B4-BE49-F238E27FC236}">
                <a16:creationId xmlns:a16="http://schemas.microsoft.com/office/drawing/2014/main" id="{F515FC85-B689-7645-A36B-E20ED0F5AC2D}"/>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D931093D-7BD9-F444-A723-8C1C1FB9EABE}"/>
                </a:ext>
              </a:extLst>
            </p:cNvPr>
            <p:cNvGrpSpPr/>
            <p:nvPr/>
          </p:nvGrpSpPr>
          <p:grpSpPr>
            <a:xfrm>
              <a:off x="536418" y="4930673"/>
              <a:ext cx="386220" cy="86649"/>
              <a:chOff x="2826390" y="-407669"/>
              <a:chExt cx="1216132" cy="272841"/>
            </a:xfrm>
            <a:grpFill/>
          </p:grpSpPr>
          <p:sp>
            <p:nvSpPr>
              <p:cNvPr id="21" name="Freeform 20">
                <a:extLst>
                  <a:ext uri="{FF2B5EF4-FFF2-40B4-BE49-F238E27FC236}">
                    <a16:creationId xmlns:a16="http://schemas.microsoft.com/office/drawing/2014/main" id="{7F8D4A2E-4218-2445-889F-DD1D9188E1C3}"/>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26186110-E5AA-9D49-9F94-AFE5A2D5FE9D}"/>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4B4FC71C-50C3-9149-B892-DED7F86AD8CF}"/>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C069E4DC-276B-7A46-A133-A22DD3787B8C}"/>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E599CA5A-CDF9-D840-B38C-B1F3E9D5B2E9}"/>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3ECDEC1D-FFE2-5F40-94ED-8B34294094B4}"/>
                </a:ext>
              </a:extLst>
            </p:cNvPr>
            <p:cNvGrpSpPr/>
            <p:nvPr/>
          </p:nvGrpSpPr>
          <p:grpSpPr>
            <a:xfrm>
              <a:off x="968312" y="4785947"/>
              <a:ext cx="573946" cy="274194"/>
              <a:chOff x="4186345" y="-863385"/>
              <a:chExt cx="1807247" cy="863385"/>
            </a:xfrm>
            <a:grpFill/>
          </p:grpSpPr>
          <p:sp>
            <p:nvSpPr>
              <p:cNvPr id="16" name="Freeform 15">
                <a:extLst>
                  <a:ext uri="{FF2B5EF4-FFF2-40B4-BE49-F238E27FC236}">
                    <a16:creationId xmlns:a16="http://schemas.microsoft.com/office/drawing/2014/main" id="{64A46B0F-60E1-E54D-A5EE-FA12C293224C}"/>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17802B74-D1D8-1B44-85DA-2569177DEA45}"/>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117186A-5782-3F46-B402-7FDE96E7084A}"/>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B3E027C2-B151-4A4C-BC23-9D007EBC821F}"/>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164A6F2B-AA6A-7D4D-94C3-1366EDE8F81D}"/>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1119454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 Column with Title and Subtitle">
    <p:spTree>
      <p:nvGrpSpPr>
        <p:cNvPr id="1" name=""/>
        <p:cNvGrpSpPr/>
        <p:nvPr/>
      </p:nvGrpSpPr>
      <p:grpSpPr>
        <a:xfrm>
          <a:off x="0" y="0"/>
          <a:ext cx="0" cy="0"/>
          <a:chOff x="0" y="0"/>
          <a:chExt cx="0" cy="0"/>
        </a:xfrm>
      </p:grpSpPr>
      <p:sp>
        <p:nvSpPr>
          <p:cNvPr id="12" name="Title 1"/>
          <p:cNvSpPr>
            <a:spLocks noGrp="1"/>
          </p:cNvSpPr>
          <p:nvPr>
            <p:ph type="title"/>
          </p:nvPr>
        </p:nvSpPr>
        <p:spPr>
          <a:xfrm>
            <a:off x="443997" y="192024"/>
            <a:ext cx="8257032" cy="731520"/>
          </a:xfrm>
        </p:spPr>
        <p:txBody>
          <a:bodyPr/>
          <a:lstStyle>
            <a:lvl1pPr>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13" name="Content Placeholder 4"/>
          <p:cNvSpPr>
            <a:spLocks noGrp="1"/>
          </p:cNvSpPr>
          <p:nvPr>
            <p:ph sz="quarter" idx="11" hasCustomPrompt="1"/>
          </p:nvPr>
        </p:nvSpPr>
        <p:spPr>
          <a:xfrm>
            <a:off x="443997" y="1256412"/>
            <a:ext cx="3886200" cy="3097819"/>
          </a:xfrm>
          <a:prstGeom prst="rect">
            <a:avLst/>
          </a:prstGeom>
        </p:spPr>
        <p:txBody>
          <a:bodyPr/>
          <a:lstStyle>
            <a:lvl1pPr marL="115888" indent="-115888">
              <a:buClr>
                <a:schemeClr val="tx1"/>
              </a:buClr>
              <a:buSzPct val="60000"/>
              <a:defRPr sz="1800">
                <a:solidFill>
                  <a:schemeClr val="tx1"/>
                </a:solidFill>
                <a:latin typeface="+mn-lt"/>
              </a:defRPr>
            </a:lvl1pPr>
            <a:lvl2pPr marL="231775" indent="-115888">
              <a:spcBef>
                <a:spcPts val="600"/>
              </a:spcBef>
              <a:buClr>
                <a:schemeClr val="tx1"/>
              </a:buClr>
              <a:buSzPct val="60000"/>
              <a:defRPr sz="1600">
                <a:solidFill>
                  <a:schemeClr val="tx1"/>
                </a:solidFill>
                <a:latin typeface="+mn-lt"/>
              </a:defRPr>
            </a:lvl2pPr>
            <a:lvl3pPr marL="341313" indent="-109538">
              <a:spcBef>
                <a:spcPts val="600"/>
              </a:spcBef>
              <a:buClr>
                <a:schemeClr val="tx1"/>
              </a:buClr>
              <a:buSzPct val="60000"/>
              <a:defRPr sz="1400">
                <a:solidFill>
                  <a:schemeClr val="tx1"/>
                </a:solidFill>
                <a:latin typeface="+mn-lt"/>
              </a:defRPr>
            </a:lvl3pPr>
            <a:lvl4pPr>
              <a:defRPr>
                <a:solidFill>
                  <a:schemeClr val="tx1"/>
                </a:solidFill>
                <a:latin typeface="CiscoSansTT Light" panose="020B0503020201020303" pitchFamily="34" charset="0"/>
              </a:defRPr>
            </a:lvl4pPr>
          </a:lstStyle>
          <a:p>
            <a:pPr lvl="0"/>
            <a:r>
              <a:rPr lang="en-US" dirty="0"/>
              <a:t>Click to edit Master text styles</a:t>
            </a:r>
          </a:p>
          <a:p>
            <a:pPr lvl="1"/>
            <a:r>
              <a:rPr lang="en-US" dirty="0"/>
              <a:t>Second level</a:t>
            </a:r>
          </a:p>
          <a:p>
            <a:pPr lvl="2"/>
            <a:r>
              <a:rPr lang="en-US" dirty="0"/>
              <a:t>Third level</a:t>
            </a:r>
          </a:p>
        </p:txBody>
      </p:sp>
      <p:sp>
        <p:nvSpPr>
          <p:cNvPr id="14" name="Text Placeholder 5"/>
          <p:cNvSpPr>
            <a:spLocks noGrp="1"/>
          </p:cNvSpPr>
          <p:nvPr>
            <p:ph type="body" sz="quarter" idx="12"/>
          </p:nvPr>
        </p:nvSpPr>
        <p:spPr>
          <a:xfrm>
            <a:off x="443997" y="858908"/>
            <a:ext cx="8256006" cy="381000"/>
          </a:xfrm>
          <a:prstGeom prst="rect">
            <a:avLst/>
          </a:prstGeom>
        </p:spPr>
        <p:txBody>
          <a:bodyPr/>
          <a:lstStyle>
            <a:lvl1pPr marL="1785" indent="0">
              <a:buNone/>
              <a:defRPr sz="1800">
                <a:solidFill>
                  <a:schemeClr val="bg1"/>
                </a:solidFill>
                <a:latin typeface="+mj-lt"/>
              </a:defRPr>
            </a:lvl1pPr>
          </a:lstStyle>
          <a:p>
            <a:pPr lvl="0"/>
            <a:r>
              <a:rPr lang="en-US" dirty="0"/>
              <a:t>Click to edit Master text styles</a:t>
            </a:r>
          </a:p>
        </p:txBody>
      </p:sp>
      <p:sp>
        <p:nvSpPr>
          <p:cNvPr id="29"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6" name="Content Placeholder 4"/>
          <p:cNvSpPr>
            <a:spLocks noGrp="1"/>
          </p:cNvSpPr>
          <p:nvPr>
            <p:ph sz="quarter" idx="13" hasCustomPrompt="1"/>
          </p:nvPr>
        </p:nvSpPr>
        <p:spPr>
          <a:xfrm>
            <a:off x="4798825" y="1256412"/>
            <a:ext cx="3886200" cy="3097819"/>
          </a:xfrm>
          <a:prstGeom prst="rect">
            <a:avLst/>
          </a:prstGeom>
        </p:spPr>
        <p:txBody>
          <a:bodyPr/>
          <a:lstStyle>
            <a:lvl1pPr marL="115888" indent="-115888">
              <a:buClr>
                <a:schemeClr val="tx1"/>
              </a:buClr>
              <a:buSzPct val="60000"/>
              <a:defRPr sz="1800">
                <a:solidFill>
                  <a:schemeClr val="tx1"/>
                </a:solidFill>
                <a:latin typeface="+mn-lt"/>
              </a:defRPr>
            </a:lvl1pPr>
            <a:lvl2pPr marL="231775" indent="-115888">
              <a:spcBef>
                <a:spcPts val="600"/>
              </a:spcBef>
              <a:buClr>
                <a:schemeClr val="tx1"/>
              </a:buClr>
              <a:buSzPct val="60000"/>
              <a:defRPr sz="1600">
                <a:solidFill>
                  <a:schemeClr val="tx1"/>
                </a:solidFill>
                <a:latin typeface="+mn-lt"/>
              </a:defRPr>
            </a:lvl2pPr>
            <a:lvl3pPr marL="341313" indent="-109538">
              <a:spcBef>
                <a:spcPts val="600"/>
              </a:spcBef>
              <a:buClr>
                <a:schemeClr val="tx1"/>
              </a:buClr>
              <a:buSzPct val="60000"/>
              <a:defRPr sz="1400">
                <a:solidFill>
                  <a:schemeClr val="tx1"/>
                </a:solidFill>
                <a:latin typeface="+mn-lt"/>
              </a:defRPr>
            </a:lvl3pPr>
            <a:lvl4pPr>
              <a:defRPr>
                <a:solidFill>
                  <a:schemeClr val="tx1"/>
                </a:solidFill>
                <a:latin typeface="CiscoSansTT Light" panose="020B0503020201020303" pitchFamily="34" charset="0"/>
              </a:defRPr>
            </a:lvl4pPr>
          </a:lstStyle>
          <a:p>
            <a:pPr lvl="0"/>
            <a:r>
              <a:rPr lang="en-US" dirty="0"/>
              <a:t>Click to edit Master text styles</a:t>
            </a:r>
          </a:p>
          <a:p>
            <a:pPr lvl="1"/>
            <a:r>
              <a:rPr lang="en-US" dirty="0"/>
              <a:t>Second level</a:t>
            </a:r>
          </a:p>
          <a:p>
            <a:pPr lvl="2"/>
            <a:r>
              <a:rPr lang="en-US" dirty="0"/>
              <a:t>Third level</a:t>
            </a:r>
          </a:p>
        </p:txBody>
      </p:sp>
      <p:sp>
        <p:nvSpPr>
          <p:cNvPr id="15" name="Rectangle 4">
            <a:extLst>
              <a:ext uri="{FF2B5EF4-FFF2-40B4-BE49-F238E27FC236}">
                <a16:creationId xmlns:a16="http://schemas.microsoft.com/office/drawing/2014/main" id="{56F41CB9-FE8C-4E48-847B-F1E34547B954}"/>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7" name="TextBox 16">
            <a:extLst>
              <a:ext uri="{FF2B5EF4-FFF2-40B4-BE49-F238E27FC236}">
                <a16:creationId xmlns:a16="http://schemas.microsoft.com/office/drawing/2014/main" id="{685432AB-065A-9342-9795-BF73F9348CF8}"/>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20" name="Footer Placeholder 2">
            <a:extLst>
              <a:ext uri="{FF2B5EF4-FFF2-40B4-BE49-F238E27FC236}">
                <a16:creationId xmlns:a16="http://schemas.microsoft.com/office/drawing/2014/main" id="{09A5B415-06DE-9747-8161-8A6A95556516}"/>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8" name="Group 17">
            <a:extLst>
              <a:ext uri="{FF2B5EF4-FFF2-40B4-BE49-F238E27FC236}">
                <a16:creationId xmlns:a16="http://schemas.microsoft.com/office/drawing/2014/main" id="{6B8FCEAE-70CB-7344-AE58-D8556B7673EC}"/>
              </a:ext>
            </a:extLst>
          </p:cNvPr>
          <p:cNvGrpSpPr/>
          <p:nvPr userDrawn="1"/>
        </p:nvGrpSpPr>
        <p:grpSpPr>
          <a:xfrm>
            <a:off x="536418" y="4785947"/>
            <a:ext cx="1005840" cy="274194"/>
            <a:chOff x="536418" y="4785947"/>
            <a:chExt cx="1005840" cy="274194"/>
          </a:xfrm>
          <a:solidFill>
            <a:schemeClr val="bg1"/>
          </a:solidFill>
        </p:grpSpPr>
        <p:grpSp>
          <p:nvGrpSpPr>
            <p:cNvPr id="19" name="Group 18">
              <a:extLst>
                <a:ext uri="{FF2B5EF4-FFF2-40B4-BE49-F238E27FC236}">
                  <a16:creationId xmlns:a16="http://schemas.microsoft.com/office/drawing/2014/main" id="{EA966E9D-AF8D-CD48-88E1-33E9FD5438D5}"/>
                </a:ext>
              </a:extLst>
            </p:cNvPr>
            <p:cNvGrpSpPr/>
            <p:nvPr/>
          </p:nvGrpSpPr>
          <p:grpSpPr>
            <a:xfrm>
              <a:off x="536418" y="4930673"/>
              <a:ext cx="386220" cy="86649"/>
              <a:chOff x="2826390" y="-407669"/>
              <a:chExt cx="1216132" cy="272841"/>
            </a:xfrm>
            <a:grpFill/>
          </p:grpSpPr>
          <p:sp>
            <p:nvSpPr>
              <p:cNvPr id="27" name="Freeform 26">
                <a:extLst>
                  <a:ext uri="{FF2B5EF4-FFF2-40B4-BE49-F238E27FC236}">
                    <a16:creationId xmlns:a16="http://schemas.microsoft.com/office/drawing/2014/main" id="{4ABF968F-0AA7-8748-8B6F-450CE7D3E3FB}"/>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3B72D640-7A3F-E54A-8294-433985916DA8}"/>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D2CBCC2F-2B11-044F-B962-8605E3266B33}"/>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3DC6D0D2-19BE-2042-B8C0-DD3AA111B417}"/>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76E29705-4F54-B14C-951D-C926F2B528FA}"/>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21" name="Group 20">
              <a:extLst>
                <a:ext uri="{FF2B5EF4-FFF2-40B4-BE49-F238E27FC236}">
                  <a16:creationId xmlns:a16="http://schemas.microsoft.com/office/drawing/2014/main" id="{EF7C6564-8A97-0448-9A65-B7CA258958A6}"/>
                </a:ext>
              </a:extLst>
            </p:cNvPr>
            <p:cNvGrpSpPr/>
            <p:nvPr/>
          </p:nvGrpSpPr>
          <p:grpSpPr>
            <a:xfrm>
              <a:off x="968312" y="4785947"/>
              <a:ext cx="573946" cy="274194"/>
              <a:chOff x="4186345" y="-863385"/>
              <a:chExt cx="1807247" cy="863385"/>
            </a:xfrm>
            <a:grpFill/>
          </p:grpSpPr>
          <p:sp>
            <p:nvSpPr>
              <p:cNvPr id="22" name="Freeform 21">
                <a:extLst>
                  <a:ext uri="{FF2B5EF4-FFF2-40B4-BE49-F238E27FC236}">
                    <a16:creationId xmlns:a16="http://schemas.microsoft.com/office/drawing/2014/main" id="{9177304F-4FF5-D249-91E5-08E9CC17ED58}"/>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D996CAC2-E60F-574B-BB6F-691581872458}"/>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E86B3961-A3BC-C94F-B277-9D494F441E3A}"/>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B52DA998-A5BB-F346-9CF8-C06738F82105}"/>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D1C153E8-906D-3045-B7FE-F82744679EE0}"/>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40052311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3 Column Bullets">
    <p:spTree>
      <p:nvGrpSpPr>
        <p:cNvPr id="1" name=""/>
        <p:cNvGrpSpPr/>
        <p:nvPr/>
      </p:nvGrpSpPr>
      <p:grpSpPr>
        <a:xfrm>
          <a:off x="0" y="0"/>
          <a:ext cx="0" cy="0"/>
          <a:chOff x="0" y="0"/>
          <a:chExt cx="0" cy="0"/>
        </a:xfrm>
      </p:grpSpPr>
      <p:sp>
        <p:nvSpPr>
          <p:cNvPr id="9" name="Title 1"/>
          <p:cNvSpPr>
            <a:spLocks noGrp="1"/>
          </p:cNvSpPr>
          <p:nvPr>
            <p:ph type="title"/>
          </p:nvPr>
        </p:nvSpPr>
        <p:spPr>
          <a:xfrm>
            <a:off x="443996" y="192024"/>
            <a:ext cx="8257032" cy="73152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vert="horz" wrap="square" lIns="91424" tIns="45712" rIns="91424" bIns="45712" numCol="1" anchor="b" anchorCtr="0" compatLnSpc="1">
            <a:prstTxWarp prst="textNoShape">
              <a:avLst/>
            </a:prstTxWarp>
          </a:bodyPr>
          <a:lstStyle>
            <a:lvl1pPr>
              <a:defRPr lang="en-US" dirty="0">
                <a:solidFill>
                  <a:schemeClr val="bg1"/>
                </a:solidFill>
              </a:defRPr>
            </a:lvl1pPr>
          </a:lstStyle>
          <a:p>
            <a:pPr lvl="0"/>
            <a:r>
              <a:rPr lang="en-US" dirty="0"/>
              <a:t>Click to edit Master title style</a:t>
            </a:r>
          </a:p>
        </p:txBody>
      </p:sp>
      <p:sp>
        <p:nvSpPr>
          <p:cNvPr id="10" name="Content Placeholder 2"/>
          <p:cNvSpPr>
            <a:spLocks noGrp="1"/>
          </p:cNvSpPr>
          <p:nvPr>
            <p:ph idx="1" hasCustomPrompt="1"/>
          </p:nvPr>
        </p:nvSpPr>
        <p:spPr>
          <a:xfrm>
            <a:off x="443996" y="1212555"/>
            <a:ext cx="2651760" cy="3262760"/>
          </a:xfrm>
          <a:prstGeom prst="rect">
            <a:avLst/>
          </a:prstGeom>
        </p:spPr>
        <p:txBody>
          <a:bodyPr lIns="91440" tIns="45720" rIns="91440" bIns="45720"/>
          <a:lstStyle>
            <a:lvl1pPr marL="115888" indent="-115888">
              <a:spcBef>
                <a:spcPts val="1075"/>
              </a:spcBef>
              <a:buClr>
                <a:schemeClr val="tx1"/>
              </a:buClr>
              <a:buSzPct val="60000"/>
              <a:defRPr sz="1600">
                <a:solidFill>
                  <a:schemeClr val="tx1"/>
                </a:solidFill>
                <a:latin typeface="+mn-lt"/>
              </a:defRPr>
            </a:lvl1pPr>
            <a:lvl2pPr marL="231775" indent="-115888">
              <a:spcBef>
                <a:spcPts val="600"/>
              </a:spcBef>
              <a:buClr>
                <a:schemeClr val="tx1"/>
              </a:buClr>
              <a:buSzPct val="60000"/>
              <a:defRPr sz="1400">
                <a:solidFill>
                  <a:schemeClr val="tx1"/>
                </a:solidFill>
                <a:latin typeface="+mn-lt"/>
              </a:defRPr>
            </a:lvl2pPr>
            <a:lvl3pPr marL="341313" indent="-115888">
              <a:spcBef>
                <a:spcPts val="600"/>
              </a:spcBef>
              <a:buClr>
                <a:schemeClr val="tx1"/>
              </a:buClr>
              <a:buSzPct val="60000"/>
              <a:defRPr sz="1200">
                <a:solidFill>
                  <a:schemeClr val="tx1"/>
                </a:solidFill>
                <a:latin typeface="+mn-lt"/>
              </a:defRPr>
            </a:lvl3pPr>
            <a:lvl4pPr>
              <a:spcBef>
                <a:spcPts val="200"/>
              </a:spcBef>
              <a:defRPr sz="1050">
                <a:solidFill>
                  <a:schemeClr val="tx1"/>
                </a:solidFill>
                <a:latin typeface="CiscoSansTT Light" panose="020B0503020201020303" pitchFamily="34" charset="0"/>
              </a:defRPr>
            </a:lvl4pPr>
            <a:lvl5pPr>
              <a:spcBef>
                <a:spcPts val="675"/>
              </a:spcBef>
              <a:defRPr>
                <a:solidFill>
                  <a:schemeClr val="tx1">
                    <a:lumMod val="75000"/>
                  </a:schemeClr>
                </a:solidFill>
              </a:defRPr>
            </a:lvl5pPr>
          </a:lstStyle>
          <a:p>
            <a:pPr lvl="0"/>
            <a:r>
              <a:rPr lang="en-US" dirty="0"/>
              <a:t>Click to edit Master text styles</a:t>
            </a:r>
          </a:p>
          <a:p>
            <a:pPr lvl="1"/>
            <a:r>
              <a:rPr lang="en-US" dirty="0"/>
              <a:t>Second level</a:t>
            </a:r>
          </a:p>
          <a:p>
            <a:pPr lvl="2"/>
            <a:r>
              <a:rPr lang="en-US" dirty="0"/>
              <a:t>Third level</a:t>
            </a:r>
          </a:p>
        </p:txBody>
      </p:sp>
      <p:sp>
        <p:nvSpPr>
          <p:cNvPr id="29"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3" name="Content Placeholder 2"/>
          <p:cNvSpPr>
            <a:spLocks noGrp="1"/>
          </p:cNvSpPr>
          <p:nvPr>
            <p:ph idx="11" hasCustomPrompt="1"/>
          </p:nvPr>
        </p:nvSpPr>
        <p:spPr>
          <a:xfrm>
            <a:off x="3238160" y="1212555"/>
            <a:ext cx="2651760" cy="3262760"/>
          </a:xfrm>
          <a:prstGeom prst="rect">
            <a:avLst/>
          </a:prstGeom>
        </p:spPr>
        <p:txBody>
          <a:bodyPr lIns="91440" tIns="45720" rIns="91440" bIns="45720"/>
          <a:lstStyle>
            <a:lvl1pPr marL="115888" indent="-115888">
              <a:spcBef>
                <a:spcPts val="1075"/>
              </a:spcBef>
              <a:buClr>
                <a:schemeClr val="tx1"/>
              </a:buClr>
              <a:buSzPct val="60000"/>
              <a:defRPr sz="1600">
                <a:solidFill>
                  <a:schemeClr val="tx1"/>
                </a:solidFill>
                <a:latin typeface="+mn-lt"/>
              </a:defRPr>
            </a:lvl1pPr>
            <a:lvl2pPr marL="231775" indent="-115888">
              <a:spcBef>
                <a:spcPts val="600"/>
              </a:spcBef>
              <a:buClr>
                <a:schemeClr val="tx1"/>
              </a:buClr>
              <a:buSzPct val="60000"/>
              <a:defRPr sz="1400">
                <a:solidFill>
                  <a:schemeClr val="tx1"/>
                </a:solidFill>
                <a:latin typeface="+mn-lt"/>
              </a:defRPr>
            </a:lvl2pPr>
            <a:lvl3pPr marL="341313" indent="-115888">
              <a:spcBef>
                <a:spcPts val="600"/>
              </a:spcBef>
              <a:buClr>
                <a:schemeClr val="tx1"/>
              </a:buClr>
              <a:buSzPct val="60000"/>
              <a:defRPr sz="1200">
                <a:solidFill>
                  <a:schemeClr val="tx1"/>
                </a:solidFill>
                <a:latin typeface="+mn-lt"/>
              </a:defRPr>
            </a:lvl3pPr>
            <a:lvl4pPr>
              <a:spcBef>
                <a:spcPts val="200"/>
              </a:spcBef>
              <a:defRPr sz="1050">
                <a:solidFill>
                  <a:schemeClr val="tx1"/>
                </a:solidFill>
                <a:latin typeface="CiscoSansTT Light" panose="020B0503020201020303" pitchFamily="34" charset="0"/>
              </a:defRPr>
            </a:lvl4pPr>
            <a:lvl5pPr>
              <a:spcBef>
                <a:spcPts val="675"/>
              </a:spcBef>
              <a:defRPr>
                <a:solidFill>
                  <a:schemeClr val="tx1">
                    <a:lumMod val="75000"/>
                  </a:schemeClr>
                </a:solidFill>
              </a:defRPr>
            </a:lvl5pPr>
          </a:lstStyle>
          <a:p>
            <a:pPr lvl="0"/>
            <a:r>
              <a:rPr lang="en-US" dirty="0"/>
              <a:t>Click to edit Master text styles</a:t>
            </a:r>
          </a:p>
          <a:p>
            <a:pPr lvl="1"/>
            <a:r>
              <a:rPr lang="en-US" dirty="0"/>
              <a:t>Second level</a:t>
            </a:r>
          </a:p>
          <a:p>
            <a:pPr lvl="2"/>
            <a:r>
              <a:rPr lang="en-US" dirty="0"/>
              <a:t>Third level</a:t>
            </a:r>
          </a:p>
        </p:txBody>
      </p:sp>
      <p:sp>
        <p:nvSpPr>
          <p:cNvPr id="14" name="Content Placeholder 2"/>
          <p:cNvSpPr>
            <a:spLocks noGrp="1"/>
          </p:cNvSpPr>
          <p:nvPr>
            <p:ph idx="12" hasCustomPrompt="1"/>
          </p:nvPr>
        </p:nvSpPr>
        <p:spPr>
          <a:xfrm>
            <a:off x="6042616" y="1212555"/>
            <a:ext cx="2651760" cy="3262760"/>
          </a:xfrm>
          <a:prstGeom prst="rect">
            <a:avLst/>
          </a:prstGeom>
        </p:spPr>
        <p:txBody>
          <a:bodyPr lIns="91440" tIns="45720" rIns="91440" bIns="45720"/>
          <a:lstStyle>
            <a:lvl1pPr marL="115888" indent="-115888">
              <a:spcBef>
                <a:spcPts val="1075"/>
              </a:spcBef>
              <a:buClr>
                <a:schemeClr val="tx1"/>
              </a:buClr>
              <a:buSzPct val="60000"/>
              <a:defRPr sz="1600">
                <a:solidFill>
                  <a:schemeClr val="tx1"/>
                </a:solidFill>
                <a:latin typeface="+mn-lt"/>
              </a:defRPr>
            </a:lvl1pPr>
            <a:lvl2pPr marL="231775" indent="-115888">
              <a:spcBef>
                <a:spcPts val="600"/>
              </a:spcBef>
              <a:buClr>
                <a:schemeClr val="tx1"/>
              </a:buClr>
              <a:buSzPct val="60000"/>
              <a:defRPr sz="1400">
                <a:solidFill>
                  <a:schemeClr val="tx1"/>
                </a:solidFill>
                <a:latin typeface="+mn-lt"/>
              </a:defRPr>
            </a:lvl2pPr>
            <a:lvl3pPr marL="341313" indent="-115888">
              <a:spcBef>
                <a:spcPts val="600"/>
              </a:spcBef>
              <a:buClr>
                <a:schemeClr val="tx1"/>
              </a:buClr>
              <a:buSzPct val="60000"/>
              <a:defRPr sz="1200">
                <a:solidFill>
                  <a:schemeClr val="tx1"/>
                </a:solidFill>
                <a:latin typeface="+mn-lt"/>
              </a:defRPr>
            </a:lvl3pPr>
            <a:lvl4pPr>
              <a:spcBef>
                <a:spcPts val="200"/>
              </a:spcBef>
              <a:defRPr sz="1050">
                <a:solidFill>
                  <a:schemeClr val="tx1"/>
                </a:solidFill>
                <a:latin typeface="CiscoSansTT Light" panose="020B0503020201020303" pitchFamily="34" charset="0"/>
              </a:defRPr>
            </a:lvl4pPr>
            <a:lvl5pPr>
              <a:spcBef>
                <a:spcPts val="675"/>
              </a:spcBef>
              <a:defRPr>
                <a:solidFill>
                  <a:schemeClr val="tx1">
                    <a:lumMod val="75000"/>
                  </a:schemeClr>
                </a:solidFill>
              </a:defRPr>
            </a:lvl5pPr>
          </a:lstStyle>
          <a:p>
            <a:pPr lvl="0"/>
            <a:r>
              <a:rPr lang="en-US" dirty="0"/>
              <a:t>Click to edit Master text styles</a:t>
            </a:r>
          </a:p>
          <a:p>
            <a:pPr lvl="1"/>
            <a:r>
              <a:rPr lang="en-US" dirty="0"/>
              <a:t>Second level</a:t>
            </a:r>
          </a:p>
          <a:p>
            <a:pPr lvl="2"/>
            <a:r>
              <a:rPr lang="en-US" dirty="0"/>
              <a:t>Third level</a:t>
            </a:r>
          </a:p>
        </p:txBody>
      </p:sp>
      <p:sp>
        <p:nvSpPr>
          <p:cNvPr id="11" name="Rectangle 4">
            <a:extLst>
              <a:ext uri="{FF2B5EF4-FFF2-40B4-BE49-F238E27FC236}">
                <a16:creationId xmlns:a16="http://schemas.microsoft.com/office/drawing/2014/main" id="{498560EB-0F6C-0B4B-985B-0F07C31EAE0B}"/>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5" name="TextBox 14">
            <a:extLst>
              <a:ext uri="{FF2B5EF4-FFF2-40B4-BE49-F238E27FC236}">
                <a16:creationId xmlns:a16="http://schemas.microsoft.com/office/drawing/2014/main" id="{D8F64191-CBF9-1C4A-BA57-224392FED34D}"/>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8" name="Footer Placeholder 2">
            <a:extLst>
              <a:ext uri="{FF2B5EF4-FFF2-40B4-BE49-F238E27FC236}">
                <a16:creationId xmlns:a16="http://schemas.microsoft.com/office/drawing/2014/main" id="{CCFFF43F-6759-0249-A4F7-5D37F61F0310}"/>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6" name="Group 15">
            <a:extLst>
              <a:ext uri="{FF2B5EF4-FFF2-40B4-BE49-F238E27FC236}">
                <a16:creationId xmlns:a16="http://schemas.microsoft.com/office/drawing/2014/main" id="{29862A5E-0C9C-7E47-A0BC-5A9DB1A87E7E}"/>
              </a:ext>
            </a:extLst>
          </p:cNvPr>
          <p:cNvGrpSpPr/>
          <p:nvPr userDrawn="1"/>
        </p:nvGrpSpPr>
        <p:grpSpPr>
          <a:xfrm>
            <a:off x="536418" y="4785947"/>
            <a:ext cx="1005840" cy="274194"/>
            <a:chOff x="536418" y="4785947"/>
            <a:chExt cx="1005840" cy="274194"/>
          </a:xfrm>
          <a:solidFill>
            <a:schemeClr val="bg1"/>
          </a:solidFill>
        </p:grpSpPr>
        <p:grpSp>
          <p:nvGrpSpPr>
            <p:cNvPr id="17" name="Group 16">
              <a:extLst>
                <a:ext uri="{FF2B5EF4-FFF2-40B4-BE49-F238E27FC236}">
                  <a16:creationId xmlns:a16="http://schemas.microsoft.com/office/drawing/2014/main" id="{1B273494-10E2-E748-AFF2-AE60C94335FA}"/>
                </a:ext>
              </a:extLst>
            </p:cNvPr>
            <p:cNvGrpSpPr/>
            <p:nvPr/>
          </p:nvGrpSpPr>
          <p:grpSpPr>
            <a:xfrm>
              <a:off x="536418" y="4930673"/>
              <a:ext cx="386220" cy="86649"/>
              <a:chOff x="2826390" y="-407669"/>
              <a:chExt cx="1216132" cy="272841"/>
            </a:xfrm>
            <a:grpFill/>
          </p:grpSpPr>
          <p:sp>
            <p:nvSpPr>
              <p:cNvPr id="25" name="Freeform 24">
                <a:extLst>
                  <a:ext uri="{FF2B5EF4-FFF2-40B4-BE49-F238E27FC236}">
                    <a16:creationId xmlns:a16="http://schemas.microsoft.com/office/drawing/2014/main" id="{963A3A0A-6567-344D-89BC-555D96BC972B}"/>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C160EAB1-2C39-6C45-8111-8853CC6DCE6A}"/>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AA6F2B78-9577-8E4A-B99E-A78632C785BB}"/>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B62C0B69-4628-F046-8F27-363BFE6963AB}"/>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401CD14A-A08D-D944-B220-39A33C96F9EE}"/>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9" name="Group 18">
              <a:extLst>
                <a:ext uri="{FF2B5EF4-FFF2-40B4-BE49-F238E27FC236}">
                  <a16:creationId xmlns:a16="http://schemas.microsoft.com/office/drawing/2014/main" id="{3CE75010-F6EC-1541-AC95-31C740EA23AC}"/>
                </a:ext>
              </a:extLst>
            </p:cNvPr>
            <p:cNvGrpSpPr/>
            <p:nvPr/>
          </p:nvGrpSpPr>
          <p:grpSpPr>
            <a:xfrm>
              <a:off x="968312" y="4785947"/>
              <a:ext cx="573946" cy="274194"/>
              <a:chOff x="4186345" y="-863385"/>
              <a:chExt cx="1807247" cy="863385"/>
            </a:xfrm>
            <a:grpFill/>
          </p:grpSpPr>
          <p:sp>
            <p:nvSpPr>
              <p:cNvPr id="20" name="Freeform 19">
                <a:extLst>
                  <a:ext uri="{FF2B5EF4-FFF2-40B4-BE49-F238E27FC236}">
                    <a16:creationId xmlns:a16="http://schemas.microsoft.com/office/drawing/2014/main" id="{9524DE70-1609-0F4D-86A0-7483C68C0B87}"/>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743D8764-B740-CC4F-B9A8-36F3C005E66D}"/>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9DAA39A1-8C44-C248-8431-1F59963797DD}"/>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A5E63856-45B7-CE4B-83C6-4616F5675805}"/>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0AB7449B-CF37-5F4C-ABC0-A8C0AFE2C2C7}"/>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60909808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4 Heavy Graphics">
    <p:spTree>
      <p:nvGrpSpPr>
        <p:cNvPr id="1" name=""/>
        <p:cNvGrpSpPr/>
        <p:nvPr/>
      </p:nvGrpSpPr>
      <p:grpSpPr>
        <a:xfrm>
          <a:off x="0" y="0"/>
          <a:ext cx="0" cy="0"/>
          <a:chOff x="0" y="0"/>
          <a:chExt cx="0" cy="0"/>
        </a:xfrm>
      </p:grpSpPr>
      <p:sp>
        <p:nvSpPr>
          <p:cNvPr id="24"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9" name="Rectangle 4">
            <a:extLst>
              <a:ext uri="{FF2B5EF4-FFF2-40B4-BE49-F238E27FC236}">
                <a16:creationId xmlns:a16="http://schemas.microsoft.com/office/drawing/2014/main" id="{D7AAB1E2-9D67-384E-9019-56291A98B72F}"/>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0" name="TextBox 9">
            <a:extLst>
              <a:ext uri="{FF2B5EF4-FFF2-40B4-BE49-F238E27FC236}">
                <a16:creationId xmlns:a16="http://schemas.microsoft.com/office/drawing/2014/main" id="{49A47124-895E-7242-A18E-B4556B8B444F}"/>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1" name="Title 1">
            <a:extLst>
              <a:ext uri="{FF2B5EF4-FFF2-40B4-BE49-F238E27FC236}">
                <a16:creationId xmlns:a16="http://schemas.microsoft.com/office/drawing/2014/main" id="{7724BBD4-7A5C-5F48-B685-C4D895ED3143}"/>
              </a:ext>
            </a:extLst>
          </p:cNvPr>
          <p:cNvSpPr>
            <a:spLocks noGrp="1"/>
          </p:cNvSpPr>
          <p:nvPr>
            <p:ph type="title"/>
          </p:nvPr>
        </p:nvSpPr>
        <p:spPr>
          <a:xfrm>
            <a:off x="443996" y="195681"/>
            <a:ext cx="8266113" cy="434974"/>
          </a:xfrm>
        </p:spPr>
        <p:txBody>
          <a:bodyPr/>
          <a:lstStyle>
            <a:lvl1pPr>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14" name="Footer Placeholder 2">
            <a:extLst>
              <a:ext uri="{FF2B5EF4-FFF2-40B4-BE49-F238E27FC236}">
                <a16:creationId xmlns:a16="http://schemas.microsoft.com/office/drawing/2014/main" id="{F3FADB40-5363-6E42-AA9F-EAB42F8D5BCD}"/>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2" name="Group 11">
            <a:extLst>
              <a:ext uri="{FF2B5EF4-FFF2-40B4-BE49-F238E27FC236}">
                <a16:creationId xmlns:a16="http://schemas.microsoft.com/office/drawing/2014/main" id="{731EB10C-FAB8-4E48-B95B-494694261C89}"/>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2CE3B076-88CF-2643-8A9F-6582DE8098B4}"/>
                </a:ext>
              </a:extLst>
            </p:cNvPr>
            <p:cNvGrpSpPr/>
            <p:nvPr/>
          </p:nvGrpSpPr>
          <p:grpSpPr>
            <a:xfrm>
              <a:off x="536418" y="4930673"/>
              <a:ext cx="386220" cy="86649"/>
              <a:chOff x="2826390" y="-407669"/>
              <a:chExt cx="1216132" cy="272841"/>
            </a:xfrm>
            <a:grpFill/>
          </p:grpSpPr>
          <p:sp>
            <p:nvSpPr>
              <p:cNvPr id="21" name="Freeform 20">
                <a:extLst>
                  <a:ext uri="{FF2B5EF4-FFF2-40B4-BE49-F238E27FC236}">
                    <a16:creationId xmlns:a16="http://schemas.microsoft.com/office/drawing/2014/main" id="{38B114B8-C04F-0147-870B-BFE22D4976F5}"/>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2DA21E1D-3099-3441-B2D1-80A6892B04B9}"/>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128B5E18-C0E1-2346-B285-31EA966AF391}"/>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DCC153DA-1E01-DF4F-B29D-43C55DE6F8D6}"/>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FA008B6B-E943-7A48-9C7C-9DF77F539A6D}"/>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8225277E-D105-4441-B239-2F0861BA8B11}"/>
                </a:ext>
              </a:extLst>
            </p:cNvPr>
            <p:cNvGrpSpPr/>
            <p:nvPr/>
          </p:nvGrpSpPr>
          <p:grpSpPr>
            <a:xfrm>
              <a:off x="968312" y="4785947"/>
              <a:ext cx="573946" cy="274194"/>
              <a:chOff x="4186345" y="-863385"/>
              <a:chExt cx="1807247" cy="863385"/>
            </a:xfrm>
            <a:grpFill/>
          </p:grpSpPr>
          <p:sp>
            <p:nvSpPr>
              <p:cNvPr id="16" name="Freeform 15">
                <a:extLst>
                  <a:ext uri="{FF2B5EF4-FFF2-40B4-BE49-F238E27FC236}">
                    <a16:creationId xmlns:a16="http://schemas.microsoft.com/office/drawing/2014/main" id="{D874DD95-6FC8-5541-8398-6DB57E0238BB}"/>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5193E7BD-E13E-3241-8687-3787192A3249}"/>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6D061A19-8E52-0B4C-AB32-603FD64710FB}"/>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C0F2AEB2-8280-1041-9884-4FB16290609E}"/>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768D8033-2C75-EA4A-8750-9E6A9D63CDEE}"/>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9779245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Subtitle 4 Heavy Graphics">
    <p:spTree>
      <p:nvGrpSpPr>
        <p:cNvPr id="1" name=""/>
        <p:cNvGrpSpPr/>
        <p:nvPr/>
      </p:nvGrpSpPr>
      <p:grpSpPr>
        <a:xfrm>
          <a:off x="0" y="0"/>
          <a:ext cx="0" cy="0"/>
          <a:chOff x="0" y="0"/>
          <a:chExt cx="0" cy="0"/>
        </a:xfrm>
      </p:grpSpPr>
      <p:sp>
        <p:nvSpPr>
          <p:cNvPr id="12" name="Title 1"/>
          <p:cNvSpPr>
            <a:spLocks noGrp="1"/>
          </p:cNvSpPr>
          <p:nvPr>
            <p:ph type="title"/>
          </p:nvPr>
        </p:nvSpPr>
        <p:spPr>
          <a:xfrm>
            <a:off x="443996" y="195681"/>
            <a:ext cx="8266113" cy="434974"/>
          </a:xfrm>
        </p:spPr>
        <p:txBody>
          <a:bodyPr/>
          <a:lstStyle>
            <a:lvl1pPr>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13" name="Text Placeholder 5"/>
          <p:cNvSpPr>
            <a:spLocks noGrp="1"/>
          </p:cNvSpPr>
          <p:nvPr>
            <p:ph type="body" sz="quarter" idx="12"/>
          </p:nvPr>
        </p:nvSpPr>
        <p:spPr>
          <a:xfrm>
            <a:off x="443996" y="588639"/>
            <a:ext cx="8266113" cy="381000"/>
          </a:xfrm>
          <a:prstGeom prst="rect">
            <a:avLst/>
          </a:prstGeom>
        </p:spPr>
        <p:txBody>
          <a:bodyPr/>
          <a:lstStyle>
            <a:lvl1pPr marL="1785" indent="0">
              <a:spcBef>
                <a:spcPts val="0"/>
              </a:spcBef>
              <a:buNone/>
              <a:defRPr sz="1800">
                <a:solidFill>
                  <a:schemeClr val="bg1"/>
                </a:solidFill>
                <a:latin typeface="+mj-lt"/>
              </a:defRPr>
            </a:lvl1pPr>
          </a:lstStyle>
          <a:p>
            <a:pPr lvl="0"/>
            <a:r>
              <a:rPr lang="en-US" dirty="0"/>
              <a:t>Click to edit Master text styles</a:t>
            </a:r>
          </a:p>
        </p:txBody>
      </p:sp>
      <p:sp>
        <p:nvSpPr>
          <p:cNvPr id="26"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0" name="Rectangle 4">
            <a:extLst>
              <a:ext uri="{FF2B5EF4-FFF2-40B4-BE49-F238E27FC236}">
                <a16:creationId xmlns:a16="http://schemas.microsoft.com/office/drawing/2014/main" id="{99D387C0-CF56-2040-BDE0-810FEC678C57}"/>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1" name="TextBox 10">
            <a:extLst>
              <a:ext uri="{FF2B5EF4-FFF2-40B4-BE49-F238E27FC236}">
                <a16:creationId xmlns:a16="http://schemas.microsoft.com/office/drawing/2014/main" id="{AE6D9468-FBBF-4B45-8DFC-062D46719A10}"/>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5" name="Footer Placeholder 2">
            <a:extLst>
              <a:ext uri="{FF2B5EF4-FFF2-40B4-BE49-F238E27FC236}">
                <a16:creationId xmlns:a16="http://schemas.microsoft.com/office/drawing/2014/main" id="{AFA63C6B-E188-F94B-9E89-DA3A00471F41}"/>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4" name="Group 13">
            <a:extLst>
              <a:ext uri="{FF2B5EF4-FFF2-40B4-BE49-F238E27FC236}">
                <a16:creationId xmlns:a16="http://schemas.microsoft.com/office/drawing/2014/main" id="{AF64B29F-658B-CB47-B884-5284156790D7}"/>
              </a:ext>
            </a:extLst>
          </p:cNvPr>
          <p:cNvGrpSpPr/>
          <p:nvPr userDrawn="1"/>
        </p:nvGrpSpPr>
        <p:grpSpPr>
          <a:xfrm>
            <a:off x="536418" y="4785947"/>
            <a:ext cx="1005840" cy="274194"/>
            <a:chOff x="536418" y="4785947"/>
            <a:chExt cx="1005840" cy="274194"/>
          </a:xfrm>
          <a:solidFill>
            <a:schemeClr val="bg1"/>
          </a:solidFill>
        </p:grpSpPr>
        <p:grpSp>
          <p:nvGrpSpPr>
            <p:cNvPr id="16" name="Group 15">
              <a:extLst>
                <a:ext uri="{FF2B5EF4-FFF2-40B4-BE49-F238E27FC236}">
                  <a16:creationId xmlns:a16="http://schemas.microsoft.com/office/drawing/2014/main" id="{92AA22B2-C34A-B84E-8F3E-6D85B32BAEF0}"/>
                </a:ext>
              </a:extLst>
            </p:cNvPr>
            <p:cNvGrpSpPr/>
            <p:nvPr/>
          </p:nvGrpSpPr>
          <p:grpSpPr>
            <a:xfrm>
              <a:off x="536418" y="4930673"/>
              <a:ext cx="386220" cy="86649"/>
              <a:chOff x="2826390" y="-407669"/>
              <a:chExt cx="1216132" cy="272841"/>
            </a:xfrm>
            <a:grpFill/>
          </p:grpSpPr>
          <p:sp>
            <p:nvSpPr>
              <p:cNvPr id="23" name="Freeform 22">
                <a:extLst>
                  <a:ext uri="{FF2B5EF4-FFF2-40B4-BE49-F238E27FC236}">
                    <a16:creationId xmlns:a16="http://schemas.microsoft.com/office/drawing/2014/main" id="{E9BD2267-3D19-6E43-8C0D-03D152FFA408}"/>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C3E0B78C-3402-5841-9E93-6FD38AE552B8}"/>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4716CCE5-8A1B-3C49-9C1D-8E0428368F4C}"/>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67E19187-BA89-BC45-8F1D-B30A2F9CC88A}"/>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F84572C4-8BDB-FB4C-92FE-965163682642}"/>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F4E26A37-DD30-2740-996C-D05FCB8EA862}"/>
                </a:ext>
              </a:extLst>
            </p:cNvPr>
            <p:cNvGrpSpPr/>
            <p:nvPr/>
          </p:nvGrpSpPr>
          <p:grpSpPr>
            <a:xfrm>
              <a:off x="968312" y="4785947"/>
              <a:ext cx="573946" cy="274194"/>
              <a:chOff x="4186345" y="-863385"/>
              <a:chExt cx="1807247" cy="863385"/>
            </a:xfrm>
            <a:grpFill/>
          </p:grpSpPr>
          <p:sp>
            <p:nvSpPr>
              <p:cNvPr id="18" name="Freeform 17">
                <a:extLst>
                  <a:ext uri="{FF2B5EF4-FFF2-40B4-BE49-F238E27FC236}">
                    <a16:creationId xmlns:a16="http://schemas.microsoft.com/office/drawing/2014/main" id="{327706DD-7FFC-7345-B10B-FE067677BC6A}"/>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FBB92C3C-A30B-8742-B412-A6997F276AEF}"/>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A6FD833B-C7A2-3141-B41C-6DBCD3B261CD}"/>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5550625E-4F4E-9C4E-9F7F-661AA3E2F1AC}"/>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624F2F23-C2AC-5540-B7DD-8AFC08EC6939}"/>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08624953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Subtitle and Bullet 4 Heavy Graphics">
    <p:spTree>
      <p:nvGrpSpPr>
        <p:cNvPr id="1" name=""/>
        <p:cNvGrpSpPr/>
        <p:nvPr/>
      </p:nvGrpSpPr>
      <p:grpSpPr>
        <a:xfrm>
          <a:off x="0" y="0"/>
          <a:ext cx="0" cy="0"/>
          <a:chOff x="0" y="0"/>
          <a:chExt cx="0" cy="0"/>
        </a:xfrm>
      </p:grpSpPr>
      <p:sp>
        <p:nvSpPr>
          <p:cNvPr id="12" name="Title 1"/>
          <p:cNvSpPr>
            <a:spLocks noGrp="1"/>
          </p:cNvSpPr>
          <p:nvPr>
            <p:ph type="title"/>
          </p:nvPr>
        </p:nvSpPr>
        <p:spPr>
          <a:xfrm>
            <a:off x="443996" y="195681"/>
            <a:ext cx="8266113" cy="434974"/>
          </a:xfrm>
        </p:spPr>
        <p:txBody>
          <a:bodyPr/>
          <a:lstStyle>
            <a:lvl1pPr>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13" name="Text Placeholder 5"/>
          <p:cNvSpPr>
            <a:spLocks noGrp="1"/>
          </p:cNvSpPr>
          <p:nvPr>
            <p:ph type="body" sz="quarter" idx="12"/>
          </p:nvPr>
        </p:nvSpPr>
        <p:spPr>
          <a:xfrm>
            <a:off x="443996" y="588639"/>
            <a:ext cx="8266113" cy="381000"/>
          </a:xfrm>
          <a:prstGeom prst="rect">
            <a:avLst/>
          </a:prstGeom>
        </p:spPr>
        <p:txBody>
          <a:bodyPr/>
          <a:lstStyle>
            <a:lvl1pPr marL="1785" indent="0">
              <a:buNone/>
              <a:defRPr sz="1800">
                <a:solidFill>
                  <a:schemeClr val="bg1"/>
                </a:solidFill>
                <a:latin typeface="+mj-lt"/>
              </a:defRPr>
            </a:lvl1pPr>
          </a:lstStyle>
          <a:p>
            <a:pPr lvl="0"/>
            <a:r>
              <a:rPr lang="en-US" dirty="0"/>
              <a:t>Click to edit Master text styles</a:t>
            </a:r>
          </a:p>
        </p:txBody>
      </p:sp>
      <p:sp>
        <p:nvSpPr>
          <p:cNvPr id="3" name="Text Placeholder 2"/>
          <p:cNvSpPr>
            <a:spLocks noGrp="1"/>
          </p:cNvSpPr>
          <p:nvPr>
            <p:ph type="body" sz="quarter" idx="13"/>
          </p:nvPr>
        </p:nvSpPr>
        <p:spPr>
          <a:xfrm>
            <a:off x="444561" y="969639"/>
            <a:ext cx="8265249" cy="3757613"/>
          </a:xfrm>
          <a:prstGeom prst="rect">
            <a:avLst/>
          </a:prstGeom>
        </p:spPr>
        <p:txBody>
          <a:bodyPr/>
          <a:lstStyle>
            <a:lvl1pPr>
              <a:spcBef>
                <a:spcPts val="1075"/>
              </a:spcBef>
              <a:buClr>
                <a:schemeClr val="tx1"/>
              </a:buClr>
              <a:buSzPct val="80000"/>
              <a:defRPr sz="2000">
                <a:solidFill>
                  <a:schemeClr val="tx1"/>
                </a:solidFill>
                <a:latin typeface="+mn-lt"/>
              </a:defRPr>
            </a:lvl1pPr>
            <a:lvl2pPr marL="341313" indent="-171450">
              <a:spcBef>
                <a:spcPts val="600"/>
              </a:spcBef>
              <a:buClr>
                <a:schemeClr val="tx1"/>
              </a:buClr>
              <a:buSzPct val="80000"/>
              <a:defRPr sz="1800">
                <a:solidFill>
                  <a:schemeClr val="tx1"/>
                </a:solidFill>
                <a:latin typeface="+mn-lt"/>
              </a:defRPr>
            </a:lvl2pPr>
            <a:lvl3pPr marL="511175" indent="-169863">
              <a:spcBef>
                <a:spcPts val="600"/>
              </a:spcBef>
              <a:buClr>
                <a:schemeClr val="tx1"/>
              </a:buClr>
              <a:buSzPct val="80000"/>
              <a:defRPr sz="1600">
                <a:solidFill>
                  <a:schemeClr val="tx1"/>
                </a:solidFill>
                <a:latin typeface="+mn-lt"/>
              </a:defRPr>
            </a:lvl3pPr>
            <a:lvl4pPr>
              <a:buClr>
                <a:schemeClr val="tx1"/>
              </a:buClr>
              <a:defRPr sz="1600">
                <a:latin typeface="CiscoSansTT Light" panose="020B0503020201020303" pitchFamily="34" charset="0"/>
              </a:defRPr>
            </a:lvl4pPr>
          </a:lstStyle>
          <a:p>
            <a:pPr lvl="0"/>
            <a:r>
              <a:rPr lang="en-US" dirty="0"/>
              <a:t>Edit Master text styles</a:t>
            </a:r>
          </a:p>
          <a:p>
            <a:pPr lvl="1"/>
            <a:r>
              <a:rPr lang="en-US" dirty="0"/>
              <a:t>Second level</a:t>
            </a:r>
          </a:p>
          <a:p>
            <a:pPr lvl="2"/>
            <a:r>
              <a:rPr lang="en-US" dirty="0"/>
              <a:t>Third level</a:t>
            </a:r>
          </a:p>
        </p:txBody>
      </p:sp>
      <p:sp>
        <p:nvSpPr>
          <p:cNvPr id="27"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1" name="Rectangle 4">
            <a:extLst>
              <a:ext uri="{FF2B5EF4-FFF2-40B4-BE49-F238E27FC236}">
                <a16:creationId xmlns:a16="http://schemas.microsoft.com/office/drawing/2014/main" id="{6EFD9213-9D47-B845-ADD7-36ED700D8340}"/>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4" name="TextBox 13">
            <a:extLst>
              <a:ext uri="{FF2B5EF4-FFF2-40B4-BE49-F238E27FC236}">
                <a16:creationId xmlns:a16="http://schemas.microsoft.com/office/drawing/2014/main" id="{13E7D2EB-B688-8E45-AA8F-5809FF217EAD}"/>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6" name="Footer Placeholder 2">
            <a:extLst>
              <a:ext uri="{FF2B5EF4-FFF2-40B4-BE49-F238E27FC236}">
                <a16:creationId xmlns:a16="http://schemas.microsoft.com/office/drawing/2014/main" id="{DC1415B1-FECC-A447-A39B-ACFBB3FAAAAB}"/>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5" name="Group 14">
            <a:extLst>
              <a:ext uri="{FF2B5EF4-FFF2-40B4-BE49-F238E27FC236}">
                <a16:creationId xmlns:a16="http://schemas.microsoft.com/office/drawing/2014/main" id="{EACB712B-7954-C84B-8BC6-0508E0256BC9}"/>
              </a:ext>
            </a:extLst>
          </p:cNvPr>
          <p:cNvGrpSpPr/>
          <p:nvPr userDrawn="1"/>
        </p:nvGrpSpPr>
        <p:grpSpPr>
          <a:xfrm>
            <a:off x="536418" y="4785947"/>
            <a:ext cx="1005840" cy="274194"/>
            <a:chOff x="536418" y="4785947"/>
            <a:chExt cx="1005840" cy="274194"/>
          </a:xfrm>
          <a:solidFill>
            <a:schemeClr val="bg1"/>
          </a:solidFill>
        </p:grpSpPr>
        <p:grpSp>
          <p:nvGrpSpPr>
            <p:cNvPr id="17" name="Group 16">
              <a:extLst>
                <a:ext uri="{FF2B5EF4-FFF2-40B4-BE49-F238E27FC236}">
                  <a16:creationId xmlns:a16="http://schemas.microsoft.com/office/drawing/2014/main" id="{4551B147-F3D3-5D4A-8749-1E18740B7176}"/>
                </a:ext>
              </a:extLst>
            </p:cNvPr>
            <p:cNvGrpSpPr/>
            <p:nvPr/>
          </p:nvGrpSpPr>
          <p:grpSpPr>
            <a:xfrm>
              <a:off x="536418" y="4930673"/>
              <a:ext cx="386220" cy="86649"/>
              <a:chOff x="2826390" y="-407669"/>
              <a:chExt cx="1216132" cy="272841"/>
            </a:xfrm>
            <a:grpFill/>
          </p:grpSpPr>
          <p:sp>
            <p:nvSpPr>
              <p:cNvPr id="24" name="Freeform 23">
                <a:extLst>
                  <a:ext uri="{FF2B5EF4-FFF2-40B4-BE49-F238E27FC236}">
                    <a16:creationId xmlns:a16="http://schemas.microsoft.com/office/drawing/2014/main" id="{FC791771-48D8-2848-A494-4CD547A7B562}"/>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8C14ADC3-0340-744C-AC15-7AFAD8DDA0AE}"/>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8FD3E74D-794C-EF4B-B1D6-C19D3999177D}"/>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BB007D74-E3B0-DF4D-973B-D3F7DBCB2CBC}"/>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33BCDE4F-F583-A74C-9A75-BBE700E184EE}"/>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D5C20E7B-B718-F34A-995E-A465153239EA}"/>
                </a:ext>
              </a:extLst>
            </p:cNvPr>
            <p:cNvGrpSpPr/>
            <p:nvPr/>
          </p:nvGrpSpPr>
          <p:grpSpPr>
            <a:xfrm>
              <a:off x="968312" y="4785947"/>
              <a:ext cx="573946" cy="274194"/>
              <a:chOff x="4186345" y="-863385"/>
              <a:chExt cx="1807247" cy="863385"/>
            </a:xfrm>
            <a:grpFill/>
          </p:grpSpPr>
          <p:sp>
            <p:nvSpPr>
              <p:cNvPr id="19" name="Freeform 18">
                <a:extLst>
                  <a:ext uri="{FF2B5EF4-FFF2-40B4-BE49-F238E27FC236}">
                    <a16:creationId xmlns:a16="http://schemas.microsoft.com/office/drawing/2014/main" id="{AB0D9421-A599-F84F-BA9E-0781C1FE8DEA}"/>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F367B778-525C-4D4C-9AFC-9B0278E05BEF}"/>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6ABB605D-167D-9642-AAC9-EA604BE61616}"/>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F77081D4-D9BE-C64B-AD59-5C5504B480CE}"/>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A21E1F43-0B52-EE4E-9F0E-F623D8733944}"/>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3912478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60E796-2B54-9CF3-3276-3D6FA334AC5C}"/>
              </a:ext>
            </a:extLst>
          </p:cNvPr>
          <p:cNvPicPr>
            <a:picLocks noChangeAspect="1"/>
          </p:cNvPicPr>
          <p:nvPr userDrawn="1"/>
        </p:nvPicPr>
        <p:blipFill>
          <a:blip r:embed="rId2"/>
          <a:srcRect t="4848" r="54700" b="50000"/>
          <a:stretch>
            <a:fillRect/>
          </a:stretch>
        </p:blipFill>
        <p:spPr>
          <a:xfrm>
            <a:off x="4179062" y="0"/>
            <a:ext cx="4964939" cy="5143500"/>
          </a:xfrm>
          <a:custGeom>
            <a:avLst/>
            <a:gdLst>
              <a:gd name="connsiteX0" fmla="*/ 0 w 4964939"/>
              <a:gd name="connsiteY0" fmla="*/ 0 h 5143500"/>
              <a:gd name="connsiteX1" fmla="*/ 4964939 w 4964939"/>
              <a:gd name="connsiteY1" fmla="*/ 0 h 5143500"/>
              <a:gd name="connsiteX2" fmla="*/ 4964939 w 4964939"/>
              <a:gd name="connsiteY2" fmla="*/ 5143500 h 5143500"/>
              <a:gd name="connsiteX3" fmla="*/ 0 w 4964939"/>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964939" h="5143500">
                <a:moveTo>
                  <a:pt x="0" y="0"/>
                </a:moveTo>
                <a:lnTo>
                  <a:pt x="4964939" y="0"/>
                </a:lnTo>
                <a:lnTo>
                  <a:pt x="4964939" y="5143500"/>
                </a:lnTo>
                <a:lnTo>
                  <a:pt x="0" y="5143500"/>
                </a:lnTo>
                <a:close/>
              </a:path>
            </a:pathLst>
          </a:custGeom>
        </p:spPr>
      </p:pic>
      <p:pic>
        <p:nvPicPr>
          <p:cNvPr id="13" name="Graphic 12">
            <a:extLst>
              <a:ext uri="{FF2B5EF4-FFF2-40B4-BE49-F238E27FC236}">
                <a16:creationId xmlns:a16="http://schemas.microsoft.com/office/drawing/2014/main" id="{18A2DD9A-A615-7C47-9E5C-5844D47E317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91910" y="268910"/>
            <a:ext cx="1623761" cy="247502"/>
          </a:xfrm>
          <a:prstGeom prst="rect">
            <a:avLst/>
          </a:prstGeom>
        </p:spPr>
      </p:pic>
      <p:sp>
        <p:nvSpPr>
          <p:cNvPr id="16" name="Subtitle 2"/>
          <p:cNvSpPr>
            <a:spLocks noGrp="1"/>
          </p:cNvSpPr>
          <p:nvPr>
            <p:ph type="subTitle" idx="1" hasCustomPrompt="1"/>
          </p:nvPr>
        </p:nvSpPr>
        <p:spPr>
          <a:xfrm>
            <a:off x="446359" y="3238293"/>
            <a:ext cx="3621024" cy="554375"/>
          </a:xfrm>
          <a:prstGeom prst="rect">
            <a:avLst/>
          </a:prstGeom>
        </p:spPr>
        <p:txBody>
          <a:bodyPr lIns="91420" tIns="45710" rIns="91420" bIns="45710" anchor="b" anchorCtr="0">
            <a:noAutofit/>
          </a:bodyPr>
          <a:lstStyle>
            <a:lvl1pPr marL="0" indent="0" algn="l">
              <a:spcBef>
                <a:spcPts val="0"/>
              </a:spcBef>
              <a:buNone/>
              <a:defRPr sz="1600" b="0" i="0">
                <a:solidFill>
                  <a:schemeClr val="bg1"/>
                </a:solidFill>
                <a:latin typeface="+mn-lt"/>
                <a:cs typeface="CiscoSansTT Light" panose="020B0503020201020303"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a:t>Presenter Name and Title</a:t>
            </a:r>
            <a:br>
              <a:rPr lang="en-US" dirty="0"/>
            </a:br>
            <a:r>
              <a:rPr lang="en-US" dirty="0">
                <a:solidFill>
                  <a:schemeClr val="bg1"/>
                </a:solidFill>
              </a:rPr>
              <a:t>@X handle</a:t>
            </a:r>
            <a:endParaRPr lang="en-US" dirty="0"/>
          </a:p>
        </p:txBody>
      </p:sp>
      <p:sp>
        <p:nvSpPr>
          <p:cNvPr id="17" name="Text Placeholder 38"/>
          <p:cNvSpPr>
            <a:spLocks noGrp="1"/>
          </p:cNvSpPr>
          <p:nvPr>
            <p:ph type="body" sz="quarter" idx="11" hasCustomPrompt="1"/>
          </p:nvPr>
        </p:nvSpPr>
        <p:spPr>
          <a:xfrm>
            <a:off x="446359" y="3727548"/>
            <a:ext cx="3621024" cy="288131"/>
          </a:xfrm>
          <a:prstGeom prst="rect">
            <a:avLst/>
          </a:prstGeom>
        </p:spPr>
        <p:txBody>
          <a:bodyPr lIns="91420" tIns="45710" rIns="91420" bIns="45710"/>
          <a:lstStyle>
            <a:lvl1pPr marL="0" indent="0" algn="l" defTabSz="684213" rtl="0" eaLnBrk="1" fontAlgn="base" hangingPunct="1">
              <a:lnSpc>
                <a:spcPct val="95000"/>
              </a:lnSpc>
              <a:spcBef>
                <a:spcPts val="1075"/>
              </a:spcBef>
              <a:spcAft>
                <a:spcPct val="0"/>
              </a:spcAft>
              <a:buClr>
                <a:schemeClr val="tx2"/>
              </a:buClr>
              <a:buSzPct val="90000"/>
              <a:buFontTx/>
              <a:buNone/>
              <a:defRPr lang="en-US" sz="1200" b="0" i="0" kern="1200" dirty="0">
                <a:solidFill>
                  <a:schemeClr val="bg1"/>
                </a:solidFill>
                <a:latin typeface="+mn-lt"/>
                <a:ea typeface="+mn-ea"/>
                <a:cs typeface="CiscoSansTT Light" panose="020B0503020201020303"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r>
              <a:rPr lang="en-US" sz="1400" dirty="0"/>
              <a:t>Session ID</a:t>
            </a:r>
          </a:p>
        </p:txBody>
      </p:sp>
      <p:sp>
        <p:nvSpPr>
          <p:cNvPr id="19" name="Text Placeholder 2"/>
          <p:cNvSpPr>
            <a:spLocks noGrp="1"/>
          </p:cNvSpPr>
          <p:nvPr>
            <p:ph type="body" sz="quarter" idx="13" hasCustomPrompt="1"/>
          </p:nvPr>
        </p:nvSpPr>
        <p:spPr>
          <a:xfrm>
            <a:off x="446359" y="2475522"/>
            <a:ext cx="6545160" cy="380393"/>
          </a:xfrm>
          <a:prstGeom prst="rect">
            <a:avLst/>
          </a:prstGeom>
        </p:spPr>
        <p:txBody>
          <a:bodyPr lIns="91420" tIns="45710" rIns="91420" bIns="45710"/>
          <a:lstStyle>
            <a:lvl1pPr marL="0" indent="0">
              <a:spcBef>
                <a:spcPts val="0"/>
              </a:spcBef>
              <a:buFont typeface="Arial" panose="020B0604020202020204" pitchFamily="34" charset="0"/>
              <a:buNone/>
              <a:defRPr lang="en-GB" sz="2000" b="0" i="0" kern="1200" baseline="0" dirty="0">
                <a:solidFill>
                  <a:schemeClr val="bg1"/>
                </a:solidFill>
                <a:latin typeface="+mj-lt"/>
                <a:ea typeface="ＭＳ Ｐゴシック" charset="0"/>
                <a:cs typeface="CiscoSansTT Light" panose="020B0503020201020303" pitchFamily="34" charset="0"/>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20" name="Title 1"/>
          <p:cNvSpPr>
            <a:spLocks noGrp="1"/>
          </p:cNvSpPr>
          <p:nvPr>
            <p:ph type="ctrTitle" hasCustomPrompt="1"/>
          </p:nvPr>
        </p:nvSpPr>
        <p:spPr>
          <a:xfrm>
            <a:off x="425762" y="1897588"/>
            <a:ext cx="6565755" cy="644730"/>
          </a:xfrm>
          <a:prstGeom prst="rect">
            <a:avLst/>
          </a:prstGeom>
        </p:spPr>
        <p:txBody>
          <a:bodyPr anchor="b"/>
          <a:lstStyle>
            <a:lvl1pPr marL="0" indent="0" algn="l">
              <a:lnSpc>
                <a:spcPct val="90000"/>
              </a:lnSpc>
              <a:buFont typeface="Arial" panose="020B0604020202020204" pitchFamily="34" charset="0"/>
              <a:buNone/>
              <a:defRPr lang="en-US" sz="3800" b="0" i="0" u="none" kern="1200" spc="0" baseline="0" dirty="0">
                <a:solidFill>
                  <a:schemeClr val="bg1"/>
                </a:solidFill>
                <a:latin typeface="+mj-lt"/>
                <a:ea typeface="CiscoSansTT Light" panose="020B0503020201020303" pitchFamily="34" charset="0"/>
                <a:cs typeface="CiscoSansTT Light" panose="020B0503020201020303" pitchFamily="34" charset="0"/>
              </a:defRPr>
            </a:lvl1pPr>
          </a:lstStyle>
          <a:p>
            <a:r>
              <a:rPr lang="en-GB" dirty="0"/>
              <a:t>Presentation Title</a:t>
            </a:r>
            <a:endParaRPr lang="en-US" dirty="0"/>
          </a:p>
        </p:txBody>
      </p:sp>
      <p:sp>
        <p:nvSpPr>
          <p:cNvPr id="28" name="TextBox 27">
            <a:extLst>
              <a:ext uri="{FF2B5EF4-FFF2-40B4-BE49-F238E27FC236}">
                <a16:creationId xmlns:a16="http://schemas.microsoft.com/office/drawing/2014/main" id="{0637CDA1-1C5A-4744-91EA-AEF5853EB1A7}"/>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bg2"/>
                </a:solidFill>
                <a:latin typeface="+mn-lt"/>
                <a:cs typeface="CiscoSansTT Light" panose="020B0503020201020303" pitchFamily="34" charset="0"/>
              </a:rPr>
              <a:t>#CiscoLive</a:t>
            </a:r>
          </a:p>
        </p:txBody>
      </p:sp>
      <p:grpSp>
        <p:nvGrpSpPr>
          <p:cNvPr id="58" name="Group 57">
            <a:extLst>
              <a:ext uri="{FF2B5EF4-FFF2-40B4-BE49-F238E27FC236}">
                <a16:creationId xmlns:a16="http://schemas.microsoft.com/office/drawing/2014/main" id="{FA4585B8-57BA-A344-A031-6990FC22C418}"/>
              </a:ext>
            </a:extLst>
          </p:cNvPr>
          <p:cNvGrpSpPr/>
          <p:nvPr userDrawn="1"/>
        </p:nvGrpSpPr>
        <p:grpSpPr>
          <a:xfrm>
            <a:off x="536418" y="4785947"/>
            <a:ext cx="1005840" cy="274194"/>
            <a:chOff x="536418" y="4785947"/>
            <a:chExt cx="1005840" cy="274194"/>
          </a:xfrm>
          <a:solidFill>
            <a:schemeClr val="bg1"/>
          </a:solidFill>
        </p:grpSpPr>
        <p:grpSp>
          <p:nvGrpSpPr>
            <p:cNvPr id="59" name="Group 58">
              <a:extLst>
                <a:ext uri="{FF2B5EF4-FFF2-40B4-BE49-F238E27FC236}">
                  <a16:creationId xmlns:a16="http://schemas.microsoft.com/office/drawing/2014/main" id="{9701828D-3268-974B-AC00-6487A966540A}"/>
                </a:ext>
              </a:extLst>
            </p:cNvPr>
            <p:cNvGrpSpPr/>
            <p:nvPr/>
          </p:nvGrpSpPr>
          <p:grpSpPr>
            <a:xfrm>
              <a:off x="536418" y="4930673"/>
              <a:ext cx="386220" cy="86649"/>
              <a:chOff x="2826390" y="-407669"/>
              <a:chExt cx="1216132" cy="272841"/>
            </a:xfrm>
            <a:grpFill/>
          </p:grpSpPr>
          <p:sp>
            <p:nvSpPr>
              <p:cNvPr id="66" name="Freeform 65">
                <a:extLst>
                  <a:ext uri="{FF2B5EF4-FFF2-40B4-BE49-F238E27FC236}">
                    <a16:creationId xmlns:a16="http://schemas.microsoft.com/office/drawing/2014/main" id="{0827FA49-FF3F-E748-90A2-E296F2483121}"/>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5252A8F9-6F7A-DC42-A65D-99EC4AAFE091}"/>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534D740F-47B0-634E-9B21-4400BD3021E8}"/>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B384EDB9-F6AA-B14D-A31C-94E979128B5C}"/>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255DEF55-4F3A-CF43-AF67-F8ED5DEC7E59}"/>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60" name="Group 59">
              <a:extLst>
                <a:ext uri="{FF2B5EF4-FFF2-40B4-BE49-F238E27FC236}">
                  <a16:creationId xmlns:a16="http://schemas.microsoft.com/office/drawing/2014/main" id="{877954AA-5236-994A-B453-9931DE50BFFA}"/>
                </a:ext>
              </a:extLst>
            </p:cNvPr>
            <p:cNvGrpSpPr/>
            <p:nvPr/>
          </p:nvGrpSpPr>
          <p:grpSpPr>
            <a:xfrm>
              <a:off x="968312" y="4785947"/>
              <a:ext cx="573946" cy="274194"/>
              <a:chOff x="4186345" y="-863385"/>
              <a:chExt cx="1807247" cy="863385"/>
            </a:xfrm>
            <a:grpFill/>
          </p:grpSpPr>
          <p:sp>
            <p:nvSpPr>
              <p:cNvPr id="61" name="Freeform 60">
                <a:extLst>
                  <a:ext uri="{FF2B5EF4-FFF2-40B4-BE49-F238E27FC236}">
                    <a16:creationId xmlns:a16="http://schemas.microsoft.com/office/drawing/2014/main" id="{393F7147-3592-D644-BAF2-3F2BA5D73B13}"/>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54C61F52-FACB-BD41-B412-9D67E5E4629B}"/>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17E0AC60-4BCB-5446-B069-DB9A4B8720A9}"/>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95FEEAAE-5747-7146-97D9-462E9BD1180D}"/>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AFAB96EF-8018-8345-B97C-552A173025BB}"/>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82519738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Bullet 4 Heavy Text">
    <p:spTree>
      <p:nvGrpSpPr>
        <p:cNvPr id="1" name=""/>
        <p:cNvGrpSpPr/>
        <p:nvPr/>
      </p:nvGrpSpPr>
      <p:grpSpPr>
        <a:xfrm>
          <a:off x="0" y="0"/>
          <a:ext cx="0" cy="0"/>
          <a:chOff x="0" y="0"/>
          <a:chExt cx="0" cy="0"/>
        </a:xfrm>
      </p:grpSpPr>
      <p:sp>
        <p:nvSpPr>
          <p:cNvPr id="12" name="Title 1"/>
          <p:cNvSpPr>
            <a:spLocks noGrp="1"/>
          </p:cNvSpPr>
          <p:nvPr>
            <p:ph type="title"/>
          </p:nvPr>
        </p:nvSpPr>
        <p:spPr>
          <a:xfrm>
            <a:off x="443996" y="195681"/>
            <a:ext cx="8266113" cy="434974"/>
          </a:xfrm>
        </p:spPr>
        <p:txBody>
          <a:bodyPr/>
          <a:lstStyle>
            <a:lvl1pPr>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stStyle>
          <a:p>
            <a:r>
              <a:rPr lang="en-US" dirty="0"/>
              <a:t>Click to edit Master title style</a:t>
            </a:r>
          </a:p>
        </p:txBody>
      </p:sp>
      <p:sp>
        <p:nvSpPr>
          <p:cNvPr id="3" name="Text Placeholder 2"/>
          <p:cNvSpPr>
            <a:spLocks noGrp="1"/>
          </p:cNvSpPr>
          <p:nvPr>
            <p:ph type="body" sz="quarter" idx="13"/>
          </p:nvPr>
        </p:nvSpPr>
        <p:spPr>
          <a:xfrm>
            <a:off x="444561" y="630655"/>
            <a:ext cx="8265249" cy="4096597"/>
          </a:xfrm>
          <a:prstGeom prst="rect">
            <a:avLst/>
          </a:prstGeom>
        </p:spPr>
        <p:txBody>
          <a:bodyPr/>
          <a:lstStyle>
            <a:lvl1pPr>
              <a:spcBef>
                <a:spcPts val="1075"/>
              </a:spcBef>
              <a:buClr>
                <a:schemeClr val="tx1"/>
              </a:buClr>
              <a:buSzPct val="80000"/>
              <a:defRPr sz="2000">
                <a:solidFill>
                  <a:schemeClr val="tx1"/>
                </a:solidFill>
                <a:latin typeface="+mn-lt"/>
              </a:defRPr>
            </a:lvl1pPr>
            <a:lvl2pPr marL="341313" indent="-171450">
              <a:spcBef>
                <a:spcPts val="600"/>
              </a:spcBef>
              <a:buClr>
                <a:schemeClr val="tx1"/>
              </a:buClr>
              <a:buSzPct val="80000"/>
              <a:defRPr sz="1800">
                <a:solidFill>
                  <a:schemeClr val="tx1"/>
                </a:solidFill>
                <a:latin typeface="+mn-lt"/>
              </a:defRPr>
            </a:lvl2pPr>
            <a:lvl3pPr marL="511175" indent="-169863">
              <a:spcBef>
                <a:spcPts val="600"/>
              </a:spcBef>
              <a:buClr>
                <a:schemeClr val="tx1"/>
              </a:buClr>
              <a:buSzPct val="80000"/>
              <a:defRPr sz="1600">
                <a:solidFill>
                  <a:schemeClr val="tx1"/>
                </a:solidFill>
                <a:latin typeface="+mn-lt"/>
              </a:defRPr>
            </a:lvl3pPr>
            <a:lvl4pPr>
              <a:buClr>
                <a:schemeClr val="tx1"/>
              </a:buClr>
              <a:defRPr sz="1600">
                <a:latin typeface="CiscoSansTT Light" panose="020B0503020201020303" pitchFamily="34" charset="0"/>
              </a:defRPr>
            </a:lvl4pPr>
          </a:lstStyle>
          <a:p>
            <a:pPr lvl="0"/>
            <a:r>
              <a:rPr lang="en-US" dirty="0"/>
              <a:t>Edit Master text styles</a:t>
            </a:r>
          </a:p>
          <a:p>
            <a:pPr lvl="1"/>
            <a:r>
              <a:rPr lang="en-US" dirty="0"/>
              <a:t>Second level</a:t>
            </a:r>
          </a:p>
          <a:p>
            <a:pPr lvl="2"/>
            <a:r>
              <a:rPr lang="en-US" dirty="0"/>
              <a:t>Third level</a:t>
            </a:r>
          </a:p>
        </p:txBody>
      </p:sp>
      <p:sp>
        <p:nvSpPr>
          <p:cNvPr id="27"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9" name="Rectangle 4">
            <a:extLst>
              <a:ext uri="{FF2B5EF4-FFF2-40B4-BE49-F238E27FC236}">
                <a16:creationId xmlns:a16="http://schemas.microsoft.com/office/drawing/2014/main" id="{83B5C91C-4FAA-8A46-AE29-FEFCB428B44E}"/>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1" name="TextBox 10">
            <a:extLst>
              <a:ext uri="{FF2B5EF4-FFF2-40B4-BE49-F238E27FC236}">
                <a16:creationId xmlns:a16="http://schemas.microsoft.com/office/drawing/2014/main" id="{07089346-27F6-7742-93D7-EEA079845111}"/>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4" name="Footer Placeholder 2">
            <a:extLst>
              <a:ext uri="{FF2B5EF4-FFF2-40B4-BE49-F238E27FC236}">
                <a16:creationId xmlns:a16="http://schemas.microsoft.com/office/drawing/2014/main" id="{AB09D0A7-7DAE-A14E-B4AA-31D028A3C0E3}"/>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3" name="Group 12">
            <a:extLst>
              <a:ext uri="{FF2B5EF4-FFF2-40B4-BE49-F238E27FC236}">
                <a16:creationId xmlns:a16="http://schemas.microsoft.com/office/drawing/2014/main" id="{45E11518-AC27-EB4C-AF16-D9EF1ECD48CA}"/>
              </a:ext>
            </a:extLst>
          </p:cNvPr>
          <p:cNvGrpSpPr/>
          <p:nvPr userDrawn="1"/>
        </p:nvGrpSpPr>
        <p:grpSpPr>
          <a:xfrm>
            <a:off x="536418" y="4785947"/>
            <a:ext cx="1005840" cy="274194"/>
            <a:chOff x="536418" y="4785947"/>
            <a:chExt cx="1005840" cy="274194"/>
          </a:xfrm>
          <a:solidFill>
            <a:schemeClr val="bg1"/>
          </a:solidFill>
        </p:grpSpPr>
        <p:grpSp>
          <p:nvGrpSpPr>
            <p:cNvPr id="15" name="Group 14">
              <a:extLst>
                <a:ext uri="{FF2B5EF4-FFF2-40B4-BE49-F238E27FC236}">
                  <a16:creationId xmlns:a16="http://schemas.microsoft.com/office/drawing/2014/main" id="{539796AD-CB5B-6A4F-84CD-E7DCD868E2A0}"/>
                </a:ext>
              </a:extLst>
            </p:cNvPr>
            <p:cNvGrpSpPr/>
            <p:nvPr/>
          </p:nvGrpSpPr>
          <p:grpSpPr>
            <a:xfrm>
              <a:off x="536418" y="4930673"/>
              <a:ext cx="386220" cy="86649"/>
              <a:chOff x="2826390" y="-407669"/>
              <a:chExt cx="1216132" cy="272841"/>
            </a:xfrm>
            <a:grpFill/>
          </p:grpSpPr>
          <p:sp>
            <p:nvSpPr>
              <p:cNvPr id="22" name="Freeform 21">
                <a:extLst>
                  <a:ext uri="{FF2B5EF4-FFF2-40B4-BE49-F238E27FC236}">
                    <a16:creationId xmlns:a16="http://schemas.microsoft.com/office/drawing/2014/main" id="{99614D9C-5AC9-1C48-B69A-DBD467418EB3}"/>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762FD4F6-464E-CA49-B592-5A257DD50A85}"/>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2860A54D-4910-C34F-B533-F54CD1471F62}"/>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167FCA8A-DAD3-CE49-AFEB-BC0CD56DA48C}"/>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7D16EFF9-EE87-4742-B04C-CA6C00603E32}"/>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6" name="Group 15">
              <a:extLst>
                <a:ext uri="{FF2B5EF4-FFF2-40B4-BE49-F238E27FC236}">
                  <a16:creationId xmlns:a16="http://schemas.microsoft.com/office/drawing/2014/main" id="{C3C4B78B-1403-CB46-95DD-2725AAB31552}"/>
                </a:ext>
              </a:extLst>
            </p:cNvPr>
            <p:cNvGrpSpPr/>
            <p:nvPr/>
          </p:nvGrpSpPr>
          <p:grpSpPr>
            <a:xfrm>
              <a:off x="968312" y="4785947"/>
              <a:ext cx="573946" cy="274194"/>
              <a:chOff x="4186345" y="-863385"/>
              <a:chExt cx="1807247" cy="863385"/>
            </a:xfrm>
            <a:grpFill/>
          </p:grpSpPr>
          <p:sp>
            <p:nvSpPr>
              <p:cNvPr id="17" name="Freeform 16">
                <a:extLst>
                  <a:ext uri="{FF2B5EF4-FFF2-40B4-BE49-F238E27FC236}">
                    <a16:creationId xmlns:a16="http://schemas.microsoft.com/office/drawing/2014/main" id="{3A04C1BD-890F-1C4A-9D98-F04A2C721359}"/>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51CDD672-99E8-8545-9EBF-B7DAF0CDF80B}"/>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565E7B35-4C71-0C48-A110-037903D7EA79}"/>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C3324C2C-C972-7E4F-B1AC-03003DC21281}"/>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E6AFBA65-73CA-F045-9999-1DFAD80438D2}"/>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48054214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4"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7" name="Rectangle 4">
            <a:extLst>
              <a:ext uri="{FF2B5EF4-FFF2-40B4-BE49-F238E27FC236}">
                <a16:creationId xmlns:a16="http://schemas.microsoft.com/office/drawing/2014/main" id="{B08A0162-956C-224E-ADBF-0DF0AFBE953D}"/>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8" name="TextBox 7">
            <a:extLst>
              <a:ext uri="{FF2B5EF4-FFF2-40B4-BE49-F238E27FC236}">
                <a16:creationId xmlns:a16="http://schemas.microsoft.com/office/drawing/2014/main" id="{919F5567-0BEE-A94D-AE98-D5B36FA26AAF}"/>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0" name="Footer Placeholder 2">
            <a:extLst>
              <a:ext uri="{FF2B5EF4-FFF2-40B4-BE49-F238E27FC236}">
                <a16:creationId xmlns:a16="http://schemas.microsoft.com/office/drawing/2014/main" id="{E58FCF22-B404-B74C-9976-36DCA67D0650}"/>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9" name="Group 8">
            <a:extLst>
              <a:ext uri="{FF2B5EF4-FFF2-40B4-BE49-F238E27FC236}">
                <a16:creationId xmlns:a16="http://schemas.microsoft.com/office/drawing/2014/main" id="{8EB33D21-E31D-D84A-9F9B-D0E0060610B2}"/>
              </a:ext>
            </a:extLst>
          </p:cNvPr>
          <p:cNvGrpSpPr/>
          <p:nvPr userDrawn="1"/>
        </p:nvGrpSpPr>
        <p:grpSpPr>
          <a:xfrm>
            <a:off x="536418" y="4785947"/>
            <a:ext cx="1005840" cy="274194"/>
            <a:chOff x="536418" y="4785947"/>
            <a:chExt cx="1005840" cy="274194"/>
          </a:xfrm>
          <a:solidFill>
            <a:schemeClr val="bg1"/>
          </a:solidFill>
        </p:grpSpPr>
        <p:grpSp>
          <p:nvGrpSpPr>
            <p:cNvPr id="12" name="Group 11">
              <a:extLst>
                <a:ext uri="{FF2B5EF4-FFF2-40B4-BE49-F238E27FC236}">
                  <a16:creationId xmlns:a16="http://schemas.microsoft.com/office/drawing/2014/main" id="{EC59DD41-7D94-1D4D-9F71-6795B0FE72A9}"/>
                </a:ext>
              </a:extLst>
            </p:cNvPr>
            <p:cNvGrpSpPr/>
            <p:nvPr/>
          </p:nvGrpSpPr>
          <p:grpSpPr>
            <a:xfrm>
              <a:off x="536418" y="4930673"/>
              <a:ext cx="386220" cy="86649"/>
              <a:chOff x="2826390" y="-407669"/>
              <a:chExt cx="1216132" cy="272841"/>
            </a:xfrm>
            <a:grpFill/>
          </p:grpSpPr>
          <p:sp>
            <p:nvSpPr>
              <p:cNvPr id="19" name="Freeform 18">
                <a:extLst>
                  <a:ext uri="{FF2B5EF4-FFF2-40B4-BE49-F238E27FC236}">
                    <a16:creationId xmlns:a16="http://schemas.microsoft.com/office/drawing/2014/main" id="{41DAF5A3-6C61-5F42-BC38-91D7B2C4E4C3}"/>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279187B4-EB09-5A4D-AD03-EDE731A2EEC8}"/>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276EE34B-36E1-F542-812B-DD499A3B6AE0}"/>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82260298-7378-834A-BBC9-5C7FE4C7A25A}"/>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D56289EB-BD9F-AF46-B8C4-BAAB2E75C45D}"/>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3" name="Group 12">
              <a:extLst>
                <a:ext uri="{FF2B5EF4-FFF2-40B4-BE49-F238E27FC236}">
                  <a16:creationId xmlns:a16="http://schemas.microsoft.com/office/drawing/2014/main" id="{0A2CD127-00B8-F248-BAB2-AC7002EBCC17}"/>
                </a:ext>
              </a:extLst>
            </p:cNvPr>
            <p:cNvGrpSpPr/>
            <p:nvPr/>
          </p:nvGrpSpPr>
          <p:grpSpPr>
            <a:xfrm>
              <a:off x="968312" y="4785947"/>
              <a:ext cx="573946" cy="274194"/>
              <a:chOff x="4186345" y="-863385"/>
              <a:chExt cx="1807247" cy="863385"/>
            </a:xfrm>
            <a:grpFill/>
          </p:grpSpPr>
          <p:sp>
            <p:nvSpPr>
              <p:cNvPr id="14" name="Freeform 13">
                <a:extLst>
                  <a:ext uri="{FF2B5EF4-FFF2-40B4-BE49-F238E27FC236}">
                    <a16:creationId xmlns:a16="http://schemas.microsoft.com/office/drawing/2014/main" id="{85DDE2FB-3F3A-3D4A-9153-C46D08E342EE}"/>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CA2FADF5-CEC3-2343-878D-162C103F968A}"/>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8E57FA3E-1A98-2348-B850-0153C1F01ACB}"/>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E6648A87-2BAF-A549-8211-A1C6CCB06F8D}"/>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369C4E88-0E92-EA4F-9C08-D093E3DBF736}"/>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305448923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Quote Slide">
    <p:bg>
      <p:bgPr>
        <a:solidFill>
          <a:schemeClr val="bg2"/>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E16D97B-D0E9-B8A8-71D3-892866AB68CC}"/>
              </a:ext>
            </a:extLst>
          </p:cNvPr>
          <p:cNvPicPr>
            <a:picLocks noChangeAspect="1"/>
          </p:cNvPicPr>
          <p:nvPr userDrawn="1"/>
        </p:nvPicPr>
        <p:blipFill>
          <a:blip r:embed="rId2"/>
          <a:srcRect t="8409" r="46333" b="8409"/>
          <a:stretch>
            <a:fillRect/>
          </a:stretch>
        </p:blipFill>
        <p:spPr>
          <a:xfrm>
            <a:off x="5950788" y="0"/>
            <a:ext cx="3193212" cy="5143500"/>
          </a:xfrm>
          <a:custGeom>
            <a:avLst/>
            <a:gdLst>
              <a:gd name="connsiteX0" fmla="*/ 0 w 3193212"/>
              <a:gd name="connsiteY0" fmla="*/ 0 h 5143500"/>
              <a:gd name="connsiteX1" fmla="*/ 3193212 w 3193212"/>
              <a:gd name="connsiteY1" fmla="*/ 0 h 5143500"/>
              <a:gd name="connsiteX2" fmla="*/ 3193212 w 3193212"/>
              <a:gd name="connsiteY2" fmla="*/ 5143500 h 5143500"/>
              <a:gd name="connsiteX3" fmla="*/ 0 w 3193212"/>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3193212" h="5143500">
                <a:moveTo>
                  <a:pt x="0" y="0"/>
                </a:moveTo>
                <a:lnTo>
                  <a:pt x="3193212" y="0"/>
                </a:lnTo>
                <a:lnTo>
                  <a:pt x="3193212" y="5143500"/>
                </a:lnTo>
                <a:lnTo>
                  <a:pt x="0" y="5143500"/>
                </a:lnTo>
                <a:close/>
              </a:path>
            </a:pathLst>
          </a:custGeom>
        </p:spPr>
      </p:pic>
      <p:grpSp>
        <p:nvGrpSpPr>
          <p:cNvPr id="5" name="Group 4">
            <a:extLst>
              <a:ext uri="{FF2B5EF4-FFF2-40B4-BE49-F238E27FC236}">
                <a16:creationId xmlns:a16="http://schemas.microsoft.com/office/drawing/2014/main" id="{7C7C8B3E-9266-9B7F-A714-F18D16A84C2D}"/>
              </a:ext>
            </a:extLst>
          </p:cNvPr>
          <p:cNvGrpSpPr/>
          <p:nvPr userDrawn="1"/>
        </p:nvGrpSpPr>
        <p:grpSpPr>
          <a:xfrm>
            <a:off x="536418" y="4785947"/>
            <a:ext cx="1005840" cy="274194"/>
            <a:chOff x="536418" y="4785947"/>
            <a:chExt cx="1005840" cy="274194"/>
          </a:xfrm>
          <a:solidFill>
            <a:schemeClr val="bg1"/>
          </a:solidFill>
        </p:grpSpPr>
        <p:grpSp>
          <p:nvGrpSpPr>
            <p:cNvPr id="6" name="Group 5">
              <a:extLst>
                <a:ext uri="{FF2B5EF4-FFF2-40B4-BE49-F238E27FC236}">
                  <a16:creationId xmlns:a16="http://schemas.microsoft.com/office/drawing/2014/main" id="{E1C9FBA4-BBA6-C2AB-B595-721AED86460E}"/>
                </a:ext>
              </a:extLst>
            </p:cNvPr>
            <p:cNvGrpSpPr/>
            <p:nvPr/>
          </p:nvGrpSpPr>
          <p:grpSpPr>
            <a:xfrm>
              <a:off x="536418" y="4930673"/>
              <a:ext cx="386220" cy="86649"/>
              <a:chOff x="2826390" y="-407669"/>
              <a:chExt cx="1216132" cy="272841"/>
            </a:xfrm>
            <a:grpFill/>
          </p:grpSpPr>
          <p:sp>
            <p:nvSpPr>
              <p:cNvPr id="31" name="Freeform 30">
                <a:extLst>
                  <a:ext uri="{FF2B5EF4-FFF2-40B4-BE49-F238E27FC236}">
                    <a16:creationId xmlns:a16="http://schemas.microsoft.com/office/drawing/2014/main" id="{95708360-8BF8-A187-711D-D98EA4731B10}"/>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2F95D4EF-495B-B8E8-1078-DA0341024A14}"/>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3774C79E-9F52-D590-CD96-241C7AA41E6D}"/>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76CB7F51-C9A5-8956-D3B9-136DF1092239}"/>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1ECE5FCB-055D-5C8F-1388-2EE97D3B933B}"/>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7" name="Group 6">
              <a:extLst>
                <a:ext uri="{FF2B5EF4-FFF2-40B4-BE49-F238E27FC236}">
                  <a16:creationId xmlns:a16="http://schemas.microsoft.com/office/drawing/2014/main" id="{0FEB313B-A546-4424-D19A-FB5E36EF4247}"/>
                </a:ext>
              </a:extLst>
            </p:cNvPr>
            <p:cNvGrpSpPr/>
            <p:nvPr/>
          </p:nvGrpSpPr>
          <p:grpSpPr>
            <a:xfrm>
              <a:off x="968312" y="4785947"/>
              <a:ext cx="573946" cy="274194"/>
              <a:chOff x="4186345" y="-863385"/>
              <a:chExt cx="1807247" cy="863385"/>
            </a:xfrm>
            <a:grpFill/>
          </p:grpSpPr>
          <p:sp>
            <p:nvSpPr>
              <p:cNvPr id="8" name="Freeform 7">
                <a:extLst>
                  <a:ext uri="{FF2B5EF4-FFF2-40B4-BE49-F238E27FC236}">
                    <a16:creationId xmlns:a16="http://schemas.microsoft.com/office/drawing/2014/main" id="{9813A2A0-D3F7-C8E4-143E-8B1F6F333DB4}"/>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AA82EDA4-B0FC-A84D-DCAB-DF10EDE1687A}"/>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639721A8-4D1B-F296-C161-8AF771B20429}"/>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2A4475E8-DB52-5442-0C61-CABC22ABECB0}"/>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2FFC4BDA-6901-F75D-7B29-1FD9CB58496B}"/>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
        <p:nvSpPr>
          <p:cNvPr id="3" name="Text Placeholder 9"/>
          <p:cNvSpPr>
            <a:spLocks noGrp="1"/>
          </p:cNvSpPr>
          <p:nvPr>
            <p:ph type="body" sz="quarter" idx="11"/>
          </p:nvPr>
        </p:nvSpPr>
        <p:spPr>
          <a:xfrm>
            <a:off x="468313" y="3322822"/>
            <a:ext cx="5235064" cy="349356"/>
          </a:xfrm>
          <a:prstGeom prst="rect">
            <a:avLst/>
          </a:prstGeom>
        </p:spPr>
        <p:txBody>
          <a:bodyPr wrap="square" lIns="91420" tIns="45710" rIns="91420" bIns="45710" anchor="t" anchorCtr="0">
            <a:noAutofit/>
          </a:bodyPr>
          <a:lstStyle>
            <a:lvl1pPr marL="0" indent="0" algn="l" defTabSz="603575">
              <a:lnSpc>
                <a:spcPct val="100000"/>
              </a:lnSpc>
              <a:spcBef>
                <a:spcPts val="600"/>
              </a:spcBef>
              <a:buNone/>
              <a:defRPr sz="1600" b="0" i="0">
                <a:solidFill>
                  <a:schemeClr val="bg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4" name="Title 1"/>
          <p:cNvSpPr>
            <a:spLocks noGrp="1"/>
          </p:cNvSpPr>
          <p:nvPr>
            <p:ph type="ctrTitle"/>
          </p:nvPr>
        </p:nvSpPr>
        <p:spPr>
          <a:xfrm>
            <a:off x="218182" y="947254"/>
            <a:ext cx="5485195" cy="2278837"/>
          </a:xfrm>
          <a:prstGeom prst="rect">
            <a:avLst/>
          </a:prstGeom>
        </p:spPr>
        <p:txBody>
          <a:bodyPr>
            <a:noAutofit/>
          </a:bodyPr>
          <a:lstStyle>
            <a:lvl1pPr marL="183600" indent="-399968" algn="l">
              <a:lnSpc>
                <a:spcPct val="90000"/>
              </a:lnSpc>
              <a:defRPr sz="3600" b="0" i="1" spc="0" baseline="0">
                <a:solidFill>
                  <a:schemeClr val="bg1"/>
                </a:solidFill>
                <a:latin typeface="+mn-lt"/>
                <a:cs typeface="CiscoSans Thin"/>
              </a:defRPr>
            </a:lvl1pPr>
          </a:lstStyle>
          <a:p>
            <a:r>
              <a:rPr lang="en-US" dirty="0"/>
              <a:t>Click to edit Master title style</a:t>
            </a:r>
          </a:p>
        </p:txBody>
      </p:sp>
      <p:sp>
        <p:nvSpPr>
          <p:cNvPr id="10"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9" name="Rectangle 4">
            <a:extLst>
              <a:ext uri="{FF2B5EF4-FFF2-40B4-BE49-F238E27FC236}">
                <a16:creationId xmlns:a16="http://schemas.microsoft.com/office/drawing/2014/main" id="{3F3BCA76-8FC9-0946-9B48-58172527DFBD}"/>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1" name="TextBox 10">
            <a:extLst>
              <a:ext uri="{FF2B5EF4-FFF2-40B4-BE49-F238E27FC236}">
                <a16:creationId xmlns:a16="http://schemas.microsoft.com/office/drawing/2014/main" id="{5A0D9823-D9E8-904D-88C7-5063B3825E58}"/>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3" name="Footer Placeholder 2">
            <a:extLst>
              <a:ext uri="{FF2B5EF4-FFF2-40B4-BE49-F238E27FC236}">
                <a16:creationId xmlns:a16="http://schemas.microsoft.com/office/drawing/2014/main" id="{B3B58865-E3F6-104A-B241-7AB13E5E6EAC}"/>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spTree>
    <p:extLst>
      <p:ext uri="{BB962C8B-B14F-4D97-AF65-F5344CB8AC3E}">
        <p14:creationId xmlns:p14="http://schemas.microsoft.com/office/powerpoint/2010/main" val="109989724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Title and Table">
    <p:spTree>
      <p:nvGrpSpPr>
        <p:cNvPr id="1" name=""/>
        <p:cNvGrpSpPr/>
        <p:nvPr/>
      </p:nvGrpSpPr>
      <p:grpSpPr>
        <a:xfrm>
          <a:off x="0" y="0"/>
          <a:ext cx="0" cy="0"/>
          <a:chOff x="0" y="0"/>
          <a:chExt cx="0" cy="0"/>
        </a:xfrm>
      </p:grpSpPr>
      <p:sp>
        <p:nvSpPr>
          <p:cNvPr id="12" name="Table Placeholder 11"/>
          <p:cNvSpPr>
            <a:spLocks noGrp="1"/>
          </p:cNvSpPr>
          <p:nvPr>
            <p:ph type="tbl" sz="quarter" idx="12"/>
          </p:nvPr>
        </p:nvSpPr>
        <p:spPr>
          <a:xfrm>
            <a:off x="514350" y="1347788"/>
            <a:ext cx="8115300" cy="2688336"/>
          </a:xfrm>
          <a:prstGeom prst="rect">
            <a:avLst/>
          </a:prstGeom>
        </p:spPr>
        <p:txBody>
          <a:bodyPr lIns="91420" tIns="45710" rIns="91420" bIns="45710">
            <a:noAutofit/>
          </a:bodyPr>
          <a:lstStyle>
            <a:lvl1pPr marL="0" indent="0" algn="ctr">
              <a:buNone/>
              <a:defRPr sz="2000" baseline="0">
                <a:solidFill>
                  <a:schemeClr val="tx1"/>
                </a:solidFill>
                <a:latin typeface="+mn-lt"/>
              </a:defRPr>
            </a:lvl1pPr>
          </a:lstStyle>
          <a:p>
            <a:pPr lvl="0"/>
            <a:r>
              <a:rPr lang="en-US" noProof="0" dirty="0"/>
              <a:t>Click icon to add table</a:t>
            </a:r>
            <a:endParaRPr lang="en-GB" noProof="0" dirty="0"/>
          </a:p>
        </p:txBody>
      </p:sp>
      <p:sp>
        <p:nvSpPr>
          <p:cNvPr id="6"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5" name="Title Placeholder 5"/>
          <p:cNvSpPr>
            <a:spLocks noGrp="1"/>
          </p:cNvSpPr>
          <p:nvPr>
            <p:ph type="title"/>
          </p:nvPr>
        </p:nvSpPr>
        <p:spPr bwMode="auto">
          <a:xfrm>
            <a:off x="445200" y="192024"/>
            <a:ext cx="8257032"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800">
                <a:solidFill>
                  <a:schemeClr val="bg1"/>
                </a:solidFill>
                <a:latin typeface="+mj-lt"/>
              </a:defRPr>
            </a:lvl1pPr>
          </a:lstStyle>
          <a:p>
            <a:pPr lvl="0"/>
            <a:r>
              <a:rPr lang="en-US" dirty="0"/>
              <a:t>Click to edit Master title style</a:t>
            </a:r>
            <a:endParaRPr lang="en-GB" dirty="0"/>
          </a:p>
        </p:txBody>
      </p:sp>
      <p:sp>
        <p:nvSpPr>
          <p:cNvPr id="24"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0" name="Rectangle 4">
            <a:extLst>
              <a:ext uri="{FF2B5EF4-FFF2-40B4-BE49-F238E27FC236}">
                <a16:creationId xmlns:a16="http://schemas.microsoft.com/office/drawing/2014/main" id="{D82EBF32-551D-3F47-8BD1-6F07A2C66C53}"/>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1" name="TextBox 10">
            <a:extLst>
              <a:ext uri="{FF2B5EF4-FFF2-40B4-BE49-F238E27FC236}">
                <a16:creationId xmlns:a16="http://schemas.microsoft.com/office/drawing/2014/main" id="{BB116275-6BE8-1F4B-A2A9-EA60A734B98B}"/>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4" name="Footer Placeholder 2">
            <a:extLst>
              <a:ext uri="{FF2B5EF4-FFF2-40B4-BE49-F238E27FC236}">
                <a16:creationId xmlns:a16="http://schemas.microsoft.com/office/drawing/2014/main" id="{45EAB702-FD7B-4F4C-9A9C-AFF73B78F630}"/>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3" name="Group 12">
            <a:extLst>
              <a:ext uri="{FF2B5EF4-FFF2-40B4-BE49-F238E27FC236}">
                <a16:creationId xmlns:a16="http://schemas.microsoft.com/office/drawing/2014/main" id="{EE77A265-390F-9A43-8276-EE5B30AEA449}"/>
              </a:ext>
            </a:extLst>
          </p:cNvPr>
          <p:cNvGrpSpPr/>
          <p:nvPr userDrawn="1"/>
        </p:nvGrpSpPr>
        <p:grpSpPr>
          <a:xfrm>
            <a:off x="536418" y="4785947"/>
            <a:ext cx="1005840" cy="274194"/>
            <a:chOff x="536418" y="4785947"/>
            <a:chExt cx="1005840" cy="274194"/>
          </a:xfrm>
          <a:solidFill>
            <a:schemeClr val="bg1"/>
          </a:solidFill>
        </p:grpSpPr>
        <p:grpSp>
          <p:nvGrpSpPr>
            <p:cNvPr id="16" name="Group 15">
              <a:extLst>
                <a:ext uri="{FF2B5EF4-FFF2-40B4-BE49-F238E27FC236}">
                  <a16:creationId xmlns:a16="http://schemas.microsoft.com/office/drawing/2014/main" id="{767304C7-C330-0140-91D9-01EDF28953A9}"/>
                </a:ext>
              </a:extLst>
            </p:cNvPr>
            <p:cNvGrpSpPr/>
            <p:nvPr/>
          </p:nvGrpSpPr>
          <p:grpSpPr>
            <a:xfrm>
              <a:off x="536418" y="4930673"/>
              <a:ext cx="386220" cy="86649"/>
              <a:chOff x="2826390" y="-407669"/>
              <a:chExt cx="1216132" cy="272841"/>
            </a:xfrm>
            <a:grpFill/>
          </p:grpSpPr>
          <p:sp>
            <p:nvSpPr>
              <p:cNvPr id="23" name="Freeform 22">
                <a:extLst>
                  <a:ext uri="{FF2B5EF4-FFF2-40B4-BE49-F238E27FC236}">
                    <a16:creationId xmlns:a16="http://schemas.microsoft.com/office/drawing/2014/main" id="{EEBD474C-4408-394B-A846-C260309DEAFD}"/>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D8B3F6F6-1215-AF4B-8292-725FEA7BF49F}"/>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346F2014-EE25-7547-9476-8A0825D100BC}"/>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DDEA078A-49E0-C141-9E13-CBA3F0A1D1FA}"/>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D604A097-1611-2447-A77C-3BE2FE0D67A7}"/>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3B1F69C5-35C8-7E40-89AC-8E5ECE94926C}"/>
                </a:ext>
              </a:extLst>
            </p:cNvPr>
            <p:cNvGrpSpPr/>
            <p:nvPr/>
          </p:nvGrpSpPr>
          <p:grpSpPr>
            <a:xfrm>
              <a:off x="968312" y="4785947"/>
              <a:ext cx="573946" cy="274194"/>
              <a:chOff x="4186345" y="-863385"/>
              <a:chExt cx="1807247" cy="863385"/>
            </a:xfrm>
            <a:grpFill/>
          </p:grpSpPr>
          <p:sp>
            <p:nvSpPr>
              <p:cNvPr id="18" name="Freeform 17">
                <a:extLst>
                  <a:ext uri="{FF2B5EF4-FFF2-40B4-BE49-F238E27FC236}">
                    <a16:creationId xmlns:a16="http://schemas.microsoft.com/office/drawing/2014/main" id="{6CAAC358-38FF-604E-9988-EE6FD8A5C68F}"/>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B10B6AD6-7D3F-1040-BAFC-11FD50F031F3}"/>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04B9AF12-9AB3-DC41-91FC-6E26F03EEB23}"/>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3862D7F3-9A2B-4C43-BC4F-0937DBF52D50}"/>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19A1C9AA-541B-B642-BABB-A8CF57B44604}"/>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2545634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Chart">
    <p:spTree>
      <p:nvGrpSpPr>
        <p:cNvPr id="1" name=""/>
        <p:cNvGrpSpPr/>
        <p:nvPr/>
      </p:nvGrpSpPr>
      <p:grpSpPr>
        <a:xfrm>
          <a:off x="0" y="0"/>
          <a:ext cx="0" cy="0"/>
          <a:chOff x="0" y="0"/>
          <a:chExt cx="0" cy="0"/>
        </a:xfrm>
      </p:grpSpPr>
      <p:sp>
        <p:nvSpPr>
          <p:cNvPr id="6" name="Chart Placeholder 2"/>
          <p:cNvSpPr>
            <a:spLocks noGrp="1"/>
          </p:cNvSpPr>
          <p:nvPr>
            <p:ph type="chart" sz="quarter" idx="10"/>
          </p:nvPr>
        </p:nvSpPr>
        <p:spPr>
          <a:xfrm>
            <a:off x="514350" y="1347537"/>
            <a:ext cx="8115300" cy="2686551"/>
          </a:xfrm>
          <a:prstGeom prst="rect">
            <a:avLst/>
          </a:prstGeom>
        </p:spPr>
        <p:txBody>
          <a:bodyPr vert="horz" lIns="91420" tIns="45710" rIns="91420" bIns="45710">
            <a:noAutofit/>
          </a:bodyPr>
          <a:lstStyle>
            <a:lvl1pPr marL="0" indent="0" algn="ctr">
              <a:buNone/>
              <a:defRPr sz="2000" b="0" i="0">
                <a:solidFill>
                  <a:schemeClr val="tx1"/>
                </a:solidFill>
                <a:latin typeface="+mn-lt"/>
                <a:cs typeface="CiscoSans ExtraLight"/>
              </a:defRPr>
            </a:lvl1pPr>
          </a:lstStyle>
          <a:p>
            <a:pPr lvl="0"/>
            <a:r>
              <a:rPr lang="en-US" noProof="0" dirty="0"/>
              <a:t>Click icon to add chart</a:t>
            </a:r>
          </a:p>
        </p:txBody>
      </p:sp>
      <p:sp>
        <p:nvSpPr>
          <p:cNvPr id="7"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5" name="Title Placeholder 5"/>
          <p:cNvSpPr>
            <a:spLocks noGrp="1"/>
          </p:cNvSpPr>
          <p:nvPr>
            <p:ph type="title"/>
          </p:nvPr>
        </p:nvSpPr>
        <p:spPr bwMode="auto">
          <a:xfrm>
            <a:off x="445200" y="192024"/>
            <a:ext cx="8257475"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chemeClr val="bg1"/>
                </a:solidFill>
                <a:latin typeface="+mj-lt"/>
              </a:defRPr>
            </a:lvl1pPr>
          </a:lstStyle>
          <a:p>
            <a:pPr lvl="0"/>
            <a:r>
              <a:rPr lang="en-US" dirty="0"/>
              <a:t>Click to edit Master title style</a:t>
            </a:r>
            <a:endParaRPr lang="en-GB" dirty="0"/>
          </a:p>
        </p:txBody>
      </p:sp>
      <p:sp>
        <p:nvSpPr>
          <p:cNvPr id="24"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0" name="Rectangle 4">
            <a:extLst>
              <a:ext uri="{FF2B5EF4-FFF2-40B4-BE49-F238E27FC236}">
                <a16:creationId xmlns:a16="http://schemas.microsoft.com/office/drawing/2014/main" id="{93096D3D-2248-1240-B3E8-1155076BE7D8}"/>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1" name="TextBox 10">
            <a:extLst>
              <a:ext uri="{FF2B5EF4-FFF2-40B4-BE49-F238E27FC236}">
                <a16:creationId xmlns:a16="http://schemas.microsoft.com/office/drawing/2014/main" id="{52C9FF9A-92D5-A24A-AE68-183E82E74B1D}"/>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3" name="Footer Placeholder 2">
            <a:extLst>
              <a:ext uri="{FF2B5EF4-FFF2-40B4-BE49-F238E27FC236}">
                <a16:creationId xmlns:a16="http://schemas.microsoft.com/office/drawing/2014/main" id="{166F5E8C-53DF-0D43-BCA0-804B13BF6469}"/>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2" name="Group 11">
            <a:extLst>
              <a:ext uri="{FF2B5EF4-FFF2-40B4-BE49-F238E27FC236}">
                <a16:creationId xmlns:a16="http://schemas.microsoft.com/office/drawing/2014/main" id="{8489D8C8-314C-3B4F-9ED4-A111061B16AA}"/>
              </a:ext>
            </a:extLst>
          </p:cNvPr>
          <p:cNvGrpSpPr/>
          <p:nvPr userDrawn="1"/>
        </p:nvGrpSpPr>
        <p:grpSpPr>
          <a:xfrm>
            <a:off x="536418" y="4785947"/>
            <a:ext cx="1005840" cy="274194"/>
            <a:chOff x="536418" y="4785947"/>
            <a:chExt cx="1005840" cy="274194"/>
          </a:xfrm>
          <a:solidFill>
            <a:schemeClr val="bg1"/>
          </a:solidFill>
        </p:grpSpPr>
        <p:grpSp>
          <p:nvGrpSpPr>
            <p:cNvPr id="15" name="Group 14">
              <a:extLst>
                <a:ext uri="{FF2B5EF4-FFF2-40B4-BE49-F238E27FC236}">
                  <a16:creationId xmlns:a16="http://schemas.microsoft.com/office/drawing/2014/main" id="{4A936285-0996-9B4C-90BD-4DA60792E023}"/>
                </a:ext>
              </a:extLst>
            </p:cNvPr>
            <p:cNvGrpSpPr/>
            <p:nvPr/>
          </p:nvGrpSpPr>
          <p:grpSpPr>
            <a:xfrm>
              <a:off x="536418" y="4930673"/>
              <a:ext cx="386220" cy="86649"/>
              <a:chOff x="2826390" y="-407669"/>
              <a:chExt cx="1216132" cy="272841"/>
            </a:xfrm>
            <a:grpFill/>
          </p:grpSpPr>
          <p:sp>
            <p:nvSpPr>
              <p:cNvPr id="22" name="Freeform 21">
                <a:extLst>
                  <a:ext uri="{FF2B5EF4-FFF2-40B4-BE49-F238E27FC236}">
                    <a16:creationId xmlns:a16="http://schemas.microsoft.com/office/drawing/2014/main" id="{48394D35-0B57-7049-B087-AB7D5FF4802A}"/>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CEFEFBFD-6218-6D49-A5B4-9CA758217C5B}"/>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AB894F77-D699-5241-8E6F-9B33E199C79F}"/>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120FCAE0-CAB0-7D41-AD9F-50967E49F408}"/>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E739951E-31CB-1341-9666-76E42E37F2E8}"/>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6" name="Group 15">
              <a:extLst>
                <a:ext uri="{FF2B5EF4-FFF2-40B4-BE49-F238E27FC236}">
                  <a16:creationId xmlns:a16="http://schemas.microsoft.com/office/drawing/2014/main" id="{70271C4D-84A7-9E40-A799-0931C7250B45}"/>
                </a:ext>
              </a:extLst>
            </p:cNvPr>
            <p:cNvGrpSpPr/>
            <p:nvPr/>
          </p:nvGrpSpPr>
          <p:grpSpPr>
            <a:xfrm>
              <a:off x="968312" y="4785947"/>
              <a:ext cx="573946" cy="274194"/>
              <a:chOff x="4186345" y="-863385"/>
              <a:chExt cx="1807247" cy="863385"/>
            </a:xfrm>
            <a:grpFill/>
          </p:grpSpPr>
          <p:sp>
            <p:nvSpPr>
              <p:cNvPr id="17" name="Freeform 16">
                <a:extLst>
                  <a:ext uri="{FF2B5EF4-FFF2-40B4-BE49-F238E27FC236}">
                    <a16:creationId xmlns:a16="http://schemas.microsoft.com/office/drawing/2014/main" id="{F54FDA52-0E34-BE4E-9F9E-2D13E8826F59}"/>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671E5790-56E4-254B-BC2F-F59C1B530542}"/>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B4939282-595E-ED48-BDFD-694B1AFB4CDE}"/>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FC3E037C-3E2A-EC46-B450-B4BF3BC66DAC}"/>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0A107AE6-CEF4-0D49-AFB8-B3B35A7BA408}"/>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36994581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ide screen video">
    <p:spTree>
      <p:nvGrpSpPr>
        <p:cNvPr id="1" name=""/>
        <p:cNvGrpSpPr/>
        <p:nvPr/>
      </p:nvGrpSpPr>
      <p:grpSpPr>
        <a:xfrm>
          <a:off x="0" y="0"/>
          <a:ext cx="0" cy="0"/>
          <a:chOff x="0" y="0"/>
          <a:chExt cx="0" cy="0"/>
        </a:xfrm>
      </p:grpSpPr>
      <p:sp>
        <p:nvSpPr>
          <p:cNvPr id="24"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0" name="Rectangle 4">
            <a:extLst>
              <a:ext uri="{FF2B5EF4-FFF2-40B4-BE49-F238E27FC236}">
                <a16:creationId xmlns:a16="http://schemas.microsoft.com/office/drawing/2014/main" id="{93096D3D-2248-1240-B3E8-1155076BE7D8}"/>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1" name="TextBox 10">
            <a:extLst>
              <a:ext uri="{FF2B5EF4-FFF2-40B4-BE49-F238E27FC236}">
                <a16:creationId xmlns:a16="http://schemas.microsoft.com/office/drawing/2014/main" id="{52C9FF9A-92D5-A24A-AE68-183E82E74B1D}"/>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2" name="Media Placeholder 39">
            <a:extLst>
              <a:ext uri="{FF2B5EF4-FFF2-40B4-BE49-F238E27FC236}">
                <a16:creationId xmlns:a16="http://schemas.microsoft.com/office/drawing/2014/main" id="{4A1890BD-D4D2-264A-AE11-E1FABE5B9409}"/>
              </a:ext>
            </a:extLst>
          </p:cNvPr>
          <p:cNvSpPr>
            <a:spLocks noGrp="1"/>
          </p:cNvSpPr>
          <p:nvPr>
            <p:ph type="media" sz="quarter" idx="11"/>
          </p:nvPr>
        </p:nvSpPr>
        <p:spPr>
          <a:xfrm>
            <a:off x="443497" y="582930"/>
            <a:ext cx="8257006" cy="3319272"/>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lIns="68574" tIns="34288" rIns="68574" bIns="34288" rtlCol="0" anchor="ctr">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400" kern="1200" baseline="0" smtClean="0">
                <a:solidFill>
                  <a:schemeClr val="bg2"/>
                </a:solidFill>
                <a:latin typeface="+mn-lt"/>
                <a:ea typeface="+mn-ea"/>
                <a:cs typeface="CiscoSans"/>
              </a:defRPr>
            </a:lvl1pPr>
          </a:lstStyle>
          <a:p>
            <a:pPr lvl="0"/>
            <a:r>
              <a:rPr lang="en-US" noProof="0" dirty="0"/>
              <a:t>Click icon to add media</a:t>
            </a:r>
          </a:p>
        </p:txBody>
      </p:sp>
      <p:sp>
        <p:nvSpPr>
          <p:cNvPr id="8" name="Footer Placeholder 2">
            <a:extLst>
              <a:ext uri="{FF2B5EF4-FFF2-40B4-BE49-F238E27FC236}">
                <a16:creationId xmlns:a16="http://schemas.microsoft.com/office/drawing/2014/main" id="{9FF2C1F9-A7CE-E143-9C93-B4FF7839550F}"/>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27" name="Group 26">
            <a:extLst>
              <a:ext uri="{FF2B5EF4-FFF2-40B4-BE49-F238E27FC236}">
                <a16:creationId xmlns:a16="http://schemas.microsoft.com/office/drawing/2014/main" id="{BE566E25-AAF5-6D48-80C7-F952EA8D3CBB}"/>
              </a:ext>
            </a:extLst>
          </p:cNvPr>
          <p:cNvGrpSpPr/>
          <p:nvPr userDrawn="1"/>
        </p:nvGrpSpPr>
        <p:grpSpPr>
          <a:xfrm>
            <a:off x="536418" y="4785947"/>
            <a:ext cx="1005840" cy="274194"/>
            <a:chOff x="536418" y="4785947"/>
            <a:chExt cx="1005840" cy="274194"/>
          </a:xfrm>
          <a:solidFill>
            <a:schemeClr val="bg1"/>
          </a:solidFill>
        </p:grpSpPr>
        <p:grpSp>
          <p:nvGrpSpPr>
            <p:cNvPr id="28" name="Group 27">
              <a:extLst>
                <a:ext uri="{FF2B5EF4-FFF2-40B4-BE49-F238E27FC236}">
                  <a16:creationId xmlns:a16="http://schemas.microsoft.com/office/drawing/2014/main" id="{85F6A00A-048C-6148-9C8C-56266F5FC3E2}"/>
                </a:ext>
              </a:extLst>
            </p:cNvPr>
            <p:cNvGrpSpPr/>
            <p:nvPr/>
          </p:nvGrpSpPr>
          <p:grpSpPr>
            <a:xfrm>
              <a:off x="536418" y="4930673"/>
              <a:ext cx="386220" cy="86649"/>
              <a:chOff x="2826390" y="-407669"/>
              <a:chExt cx="1216132" cy="272841"/>
            </a:xfrm>
            <a:grpFill/>
          </p:grpSpPr>
          <p:sp>
            <p:nvSpPr>
              <p:cNvPr id="35" name="Freeform 34">
                <a:extLst>
                  <a:ext uri="{FF2B5EF4-FFF2-40B4-BE49-F238E27FC236}">
                    <a16:creationId xmlns:a16="http://schemas.microsoft.com/office/drawing/2014/main" id="{1B1A92F3-141F-C640-AA43-96D2713C9E33}"/>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03A43A38-9DB0-9C47-BCF8-4EE24E518147}"/>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9269055C-0FEB-C241-883A-057EEF833CA6}"/>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C31D8E11-EE1E-5D44-B7D7-A38A5FF81F07}"/>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E937039F-A722-5F40-A787-E5F3A6166821}"/>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29" name="Group 28">
              <a:extLst>
                <a:ext uri="{FF2B5EF4-FFF2-40B4-BE49-F238E27FC236}">
                  <a16:creationId xmlns:a16="http://schemas.microsoft.com/office/drawing/2014/main" id="{AC58DF72-D5F6-1B47-BA66-34C18C0FA0DA}"/>
                </a:ext>
              </a:extLst>
            </p:cNvPr>
            <p:cNvGrpSpPr/>
            <p:nvPr/>
          </p:nvGrpSpPr>
          <p:grpSpPr>
            <a:xfrm>
              <a:off x="968312" y="4785947"/>
              <a:ext cx="573946" cy="274194"/>
              <a:chOff x="4186345" y="-863385"/>
              <a:chExt cx="1807247" cy="863385"/>
            </a:xfrm>
            <a:grpFill/>
          </p:grpSpPr>
          <p:sp>
            <p:nvSpPr>
              <p:cNvPr id="30" name="Freeform 29">
                <a:extLst>
                  <a:ext uri="{FF2B5EF4-FFF2-40B4-BE49-F238E27FC236}">
                    <a16:creationId xmlns:a16="http://schemas.microsoft.com/office/drawing/2014/main" id="{C3D3F16A-A670-744A-BF29-231035C15192}"/>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D5040C7D-E547-7641-8507-2192D566AAE1}"/>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38D709DA-5C78-7D4B-B647-3EE8EAFDCAAA}"/>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0D5DC584-AE88-6544-A5B6-46BC7CE8A80C}"/>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D140FA32-5CFA-8745-AF61-9361AEA4CA86}"/>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0998468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tandard video">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FFA5BEAF-ADF4-3844-B544-5C8D5D8447DD}"/>
              </a:ext>
            </a:extLst>
          </p:cNvPr>
          <p:cNvSpPr>
            <a:spLocks noGrp="1"/>
          </p:cNvSpPr>
          <p:nvPr>
            <p:ph type="media" sz="quarter" idx="10"/>
          </p:nvPr>
        </p:nvSpPr>
        <p:spPr>
          <a:xfrm>
            <a:off x="2359025" y="584002"/>
            <a:ext cx="4425950" cy="3319661"/>
          </a:xfrm>
          <a:prstGeom prst="rect">
            <a:avLst/>
          </a:prstGeom>
        </p:spPr>
        <p:txBody>
          <a:bodyPr anchor="ctr"/>
          <a:lstStyle>
            <a:lvl1pPr marL="0" indent="0" algn="ctr">
              <a:buFont typeface="Arial" panose="020B0604020202020204" pitchFamily="34" charset="0"/>
              <a:buNone/>
              <a:defRPr>
                <a:solidFill>
                  <a:schemeClr val="bg2"/>
                </a:solidFill>
              </a:defRPr>
            </a:lvl1pPr>
          </a:lstStyle>
          <a:p>
            <a:pPr lvl="0"/>
            <a:endParaRPr lang="en-US" noProof="0" dirty="0"/>
          </a:p>
        </p:txBody>
      </p:sp>
      <p:sp>
        <p:nvSpPr>
          <p:cNvPr id="24"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0" name="Rectangle 4">
            <a:extLst>
              <a:ext uri="{FF2B5EF4-FFF2-40B4-BE49-F238E27FC236}">
                <a16:creationId xmlns:a16="http://schemas.microsoft.com/office/drawing/2014/main" id="{93096D3D-2248-1240-B3E8-1155076BE7D8}"/>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1" name="TextBox 10">
            <a:extLst>
              <a:ext uri="{FF2B5EF4-FFF2-40B4-BE49-F238E27FC236}">
                <a16:creationId xmlns:a16="http://schemas.microsoft.com/office/drawing/2014/main" id="{52C9FF9A-92D5-A24A-AE68-183E82E74B1D}"/>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8" name="Footer Placeholder 2">
            <a:extLst>
              <a:ext uri="{FF2B5EF4-FFF2-40B4-BE49-F238E27FC236}">
                <a16:creationId xmlns:a16="http://schemas.microsoft.com/office/drawing/2014/main" id="{6B4BFCF8-45F0-1D41-BEB8-C8033FEF1BB7}"/>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9" name="Group 8">
            <a:extLst>
              <a:ext uri="{FF2B5EF4-FFF2-40B4-BE49-F238E27FC236}">
                <a16:creationId xmlns:a16="http://schemas.microsoft.com/office/drawing/2014/main" id="{D559B417-61C4-D44E-8C53-A1B4641E9F02}"/>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D9233F47-C3B2-D247-9590-21A27AE89E33}"/>
                </a:ext>
              </a:extLst>
            </p:cNvPr>
            <p:cNvGrpSpPr/>
            <p:nvPr/>
          </p:nvGrpSpPr>
          <p:grpSpPr>
            <a:xfrm>
              <a:off x="536418" y="4930673"/>
              <a:ext cx="386220" cy="86649"/>
              <a:chOff x="2826390" y="-407669"/>
              <a:chExt cx="1216132" cy="272841"/>
            </a:xfrm>
            <a:grpFill/>
          </p:grpSpPr>
          <p:sp>
            <p:nvSpPr>
              <p:cNvPr id="20" name="Freeform 19">
                <a:extLst>
                  <a:ext uri="{FF2B5EF4-FFF2-40B4-BE49-F238E27FC236}">
                    <a16:creationId xmlns:a16="http://schemas.microsoft.com/office/drawing/2014/main" id="{5F67359A-56BF-3846-9E91-955664EF93CC}"/>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3E1E68E7-5FDD-7643-AE51-3DC2610D9466}"/>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AAE1C901-50D3-E449-BB71-A39B00F3C6E3}"/>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C9BEC8AB-8204-6644-A304-A73DA7102CA6}"/>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E86AE2A5-F760-4742-A9C8-3FF343B34325}"/>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16D67CC3-8685-3449-BF84-B1AAC2DAD30B}"/>
                </a:ext>
              </a:extLst>
            </p:cNvPr>
            <p:cNvGrpSpPr/>
            <p:nvPr/>
          </p:nvGrpSpPr>
          <p:grpSpPr>
            <a:xfrm>
              <a:off x="968312" y="4785947"/>
              <a:ext cx="573946" cy="274194"/>
              <a:chOff x="4186345" y="-863385"/>
              <a:chExt cx="1807247" cy="863385"/>
            </a:xfrm>
            <a:grpFill/>
          </p:grpSpPr>
          <p:sp>
            <p:nvSpPr>
              <p:cNvPr id="15" name="Freeform 14">
                <a:extLst>
                  <a:ext uri="{FF2B5EF4-FFF2-40B4-BE49-F238E27FC236}">
                    <a16:creationId xmlns:a16="http://schemas.microsoft.com/office/drawing/2014/main" id="{5B5CE29B-2072-C344-925B-DFEF839F827F}"/>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E07FA63E-2FAF-924F-9E65-D517A83B70CE}"/>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E880AD13-7F66-B649-A7E4-8B3B02534393}"/>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E7E93DD1-E39F-6B44-BBA0-15421EA057E4}"/>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3EFA5CE0-6910-4E4A-B760-8C45389CCE7A}"/>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59205153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Full Bleed Photo With Tex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7BCD4D-9252-5F40-9543-18ACE3486A95}"/>
              </a:ext>
            </a:extLst>
          </p:cNvPr>
          <p:cNvGrpSpPr/>
          <p:nvPr userDrawn="1"/>
        </p:nvGrpSpPr>
        <p:grpSpPr>
          <a:xfrm>
            <a:off x="536418" y="4785947"/>
            <a:ext cx="1005840" cy="274194"/>
            <a:chOff x="536418" y="4785947"/>
            <a:chExt cx="1005840" cy="274194"/>
          </a:xfrm>
          <a:solidFill>
            <a:schemeClr val="bg1"/>
          </a:solidFill>
        </p:grpSpPr>
        <p:grpSp>
          <p:nvGrpSpPr>
            <p:cNvPr id="14" name="Group 13">
              <a:extLst>
                <a:ext uri="{FF2B5EF4-FFF2-40B4-BE49-F238E27FC236}">
                  <a16:creationId xmlns:a16="http://schemas.microsoft.com/office/drawing/2014/main" id="{F80A50D7-D104-3B48-99BB-419D2F037360}"/>
                </a:ext>
              </a:extLst>
            </p:cNvPr>
            <p:cNvGrpSpPr/>
            <p:nvPr/>
          </p:nvGrpSpPr>
          <p:grpSpPr>
            <a:xfrm>
              <a:off x="536418" y="4930673"/>
              <a:ext cx="386220" cy="86649"/>
              <a:chOff x="2826390" y="-407669"/>
              <a:chExt cx="1216132" cy="272841"/>
            </a:xfrm>
            <a:grpFill/>
          </p:grpSpPr>
          <p:sp>
            <p:nvSpPr>
              <p:cNvPr id="21" name="Freeform 20">
                <a:extLst>
                  <a:ext uri="{FF2B5EF4-FFF2-40B4-BE49-F238E27FC236}">
                    <a16:creationId xmlns:a16="http://schemas.microsoft.com/office/drawing/2014/main" id="{AE87CA47-F67A-F24A-9815-8CEA652138C2}"/>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B670FD7D-5F09-6C4B-860E-6F9F79AC2EBA}"/>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C4038556-8723-434B-9EAA-C4A16E0F1D7F}"/>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8F05CA12-2702-974B-A42F-827C14A195D5}"/>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1B8B2AEC-F87D-2B4C-A8A4-A0A029DC00A0}"/>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D5BC95EA-2C03-7044-B832-0DC7594259CA}"/>
                </a:ext>
              </a:extLst>
            </p:cNvPr>
            <p:cNvGrpSpPr/>
            <p:nvPr/>
          </p:nvGrpSpPr>
          <p:grpSpPr>
            <a:xfrm>
              <a:off x="968312" y="4785947"/>
              <a:ext cx="573946" cy="274194"/>
              <a:chOff x="4186345" y="-863385"/>
              <a:chExt cx="1807247" cy="863385"/>
            </a:xfrm>
            <a:grpFill/>
          </p:grpSpPr>
          <p:sp>
            <p:nvSpPr>
              <p:cNvPr id="16" name="Freeform 15">
                <a:extLst>
                  <a:ext uri="{FF2B5EF4-FFF2-40B4-BE49-F238E27FC236}">
                    <a16:creationId xmlns:a16="http://schemas.microsoft.com/office/drawing/2014/main" id="{1F47E322-B4D4-4C4A-8EE1-42039E4963D2}"/>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2847AD49-B82C-C948-8BBC-2DCCEEB2D849}"/>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BA77F8D6-61C4-6448-BD02-895257DC1378}"/>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699A4E7F-ABC7-5242-A87B-0A013A62E9EB}"/>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A683DF40-878D-7648-889F-AE3EE735BE80}"/>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
        <p:nvSpPr>
          <p:cNvPr id="3" name="Picture Placeholder 2"/>
          <p:cNvSpPr>
            <a:spLocks noGrp="1"/>
          </p:cNvSpPr>
          <p:nvPr>
            <p:ph type="pic" sz="quarter" idx="10"/>
          </p:nvPr>
        </p:nvSpPr>
        <p:spPr>
          <a:xfrm>
            <a:off x="0" y="0"/>
            <a:ext cx="9144000" cy="5143500"/>
          </a:xfrm>
          <a:prstGeom prst="rect">
            <a:avLst/>
          </a:prstGeom>
        </p:spPr>
        <p:txBody>
          <a:bodyPr vert="horz" lIns="91420" tIns="45710" rIns="91420" bIns="45710"/>
          <a:lstStyle>
            <a:lvl1pPr marL="0" indent="0" algn="ctr">
              <a:buNone/>
              <a:defRPr sz="2200" baseline="0">
                <a:solidFill>
                  <a:schemeClr val="tx1"/>
                </a:solidFill>
                <a:latin typeface="+mn-lt"/>
                <a:cs typeface="CiscoSans ExtraLight"/>
              </a:defRPr>
            </a:lvl1pPr>
          </a:lstStyle>
          <a:p>
            <a:pPr lvl="0"/>
            <a:r>
              <a:rPr lang="en-US" noProof="0" dirty="0"/>
              <a:t>Click icon to add picture</a:t>
            </a:r>
          </a:p>
        </p:txBody>
      </p:sp>
      <p:sp>
        <p:nvSpPr>
          <p:cNvPr id="6" name="Text Placeholder 2"/>
          <p:cNvSpPr>
            <a:spLocks noGrp="1"/>
          </p:cNvSpPr>
          <p:nvPr>
            <p:ph type="body" sz="quarter" idx="11"/>
          </p:nvPr>
        </p:nvSpPr>
        <p:spPr bwMode="auto">
          <a:xfrm>
            <a:off x="500063" y="3941828"/>
            <a:ext cx="8139112" cy="464230"/>
          </a:xfrm>
          <a:prstGeom prst="rect">
            <a:avLst/>
          </a:prstGeom>
          <a:noFill/>
        </p:spPr>
        <p:txBody>
          <a:bodyPr wrap="square" lIns="91440" tIns="45720" rIns="91440" bIns="45720" numCol="1" anchor="ctr" anchorCtr="0" compatLnSpc="1">
            <a:prstTxWarp prst="textNoShape">
              <a:avLst/>
            </a:prstTxWarp>
            <a:spAutoFit/>
          </a:bodyPr>
          <a:lstStyle>
            <a:lvl1pPr marL="0" indent="0" algn="ctr">
              <a:lnSpc>
                <a:spcPts val="2900"/>
              </a:lnSpc>
              <a:spcBef>
                <a:spcPts val="0"/>
              </a:spcBef>
              <a:buNone/>
              <a:defRPr sz="2400" i="0">
                <a:solidFill>
                  <a:schemeClr val="bg1"/>
                </a:solidFill>
                <a:latin typeface="+mj-lt"/>
              </a:defRPr>
            </a:lvl1pPr>
          </a:lstStyle>
          <a:p>
            <a:pPr lvl="0"/>
            <a:r>
              <a:rPr lang="en-US" dirty="0"/>
              <a:t>Click to edit Master text styles</a:t>
            </a:r>
          </a:p>
        </p:txBody>
      </p:sp>
      <p:sp>
        <p:nvSpPr>
          <p:cNvPr id="7"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9" name="Rectangle 4">
            <a:extLst>
              <a:ext uri="{FF2B5EF4-FFF2-40B4-BE49-F238E27FC236}">
                <a16:creationId xmlns:a16="http://schemas.microsoft.com/office/drawing/2014/main" id="{9B7719EB-1545-A845-B0B0-8D1E60B8FA76}"/>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0" name="TextBox 9">
            <a:extLst>
              <a:ext uri="{FF2B5EF4-FFF2-40B4-BE49-F238E27FC236}">
                <a16:creationId xmlns:a16="http://schemas.microsoft.com/office/drawing/2014/main" id="{975E62C9-6459-914F-93F2-F1D782F0CAB3}"/>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2" name="Footer Placeholder 2">
            <a:extLst>
              <a:ext uri="{FF2B5EF4-FFF2-40B4-BE49-F238E27FC236}">
                <a16:creationId xmlns:a16="http://schemas.microsoft.com/office/drawing/2014/main" id="{F057B466-B178-2E4F-AA1D-FD9988268202}"/>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spTree>
    <p:extLst>
      <p:ext uri="{BB962C8B-B14F-4D97-AF65-F5344CB8AC3E}">
        <p14:creationId xmlns:p14="http://schemas.microsoft.com/office/powerpoint/2010/main" val="263056477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Half Page Photo With Text">
    <p:bg>
      <p:bgPr>
        <a:solidFill>
          <a:schemeClr val="bg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9144000" cy="2843212"/>
          </a:xfrm>
          <a:prstGeom prst="rect">
            <a:avLst/>
          </a:prstGeom>
          <a:solidFill>
            <a:schemeClr val="bg2"/>
          </a:solidFill>
        </p:spPr>
        <p:txBody>
          <a:bodyPr vert="horz" lIns="91420" tIns="45710" rIns="91420" bIns="45710"/>
          <a:lstStyle>
            <a:lvl1pPr marL="0" indent="0" algn="ctr">
              <a:buNone/>
              <a:defRPr sz="2200" baseline="0">
                <a:solidFill>
                  <a:schemeClr val="tx1"/>
                </a:solidFill>
                <a:latin typeface="+mn-lt"/>
                <a:cs typeface="CiscoSans ExtraLight"/>
              </a:defRPr>
            </a:lvl1pPr>
          </a:lstStyle>
          <a:p>
            <a:pPr lvl="0"/>
            <a:r>
              <a:rPr lang="en-US" noProof="0" dirty="0"/>
              <a:t>Click icon to add picture</a:t>
            </a:r>
          </a:p>
        </p:txBody>
      </p:sp>
      <p:sp>
        <p:nvSpPr>
          <p:cNvPr id="4" name="Text Placeholder 3"/>
          <p:cNvSpPr>
            <a:spLocks noGrp="1"/>
          </p:cNvSpPr>
          <p:nvPr>
            <p:ph type="body" sz="quarter" idx="11"/>
          </p:nvPr>
        </p:nvSpPr>
        <p:spPr>
          <a:xfrm>
            <a:off x="448785" y="3054518"/>
            <a:ext cx="8364236" cy="564257"/>
          </a:xfrm>
          <a:prstGeom prst="rect">
            <a:avLst/>
          </a:prstGeom>
        </p:spPr>
        <p:txBody>
          <a:bodyPr vert="horz" wrap="square">
            <a:spAutoFit/>
          </a:bodyPr>
          <a:lstStyle>
            <a:lvl1pPr marL="0" indent="0">
              <a:buNone/>
              <a:defRPr sz="3200" baseline="0">
                <a:solidFill>
                  <a:schemeClr val="bg1"/>
                </a:solidFill>
                <a:latin typeface="+mj-lt"/>
              </a:defRPr>
            </a:lvl1pPr>
          </a:lstStyle>
          <a:p>
            <a:pPr lvl="0"/>
            <a:r>
              <a:rPr lang="en-US" dirty="0"/>
              <a:t>Click to edit Master text styles</a:t>
            </a:r>
          </a:p>
        </p:txBody>
      </p:sp>
      <p:sp>
        <p:nvSpPr>
          <p:cNvPr id="7"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9" name="Rectangle 4">
            <a:extLst>
              <a:ext uri="{FF2B5EF4-FFF2-40B4-BE49-F238E27FC236}">
                <a16:creationId xmlns:a16="http://schemas.microsoft.com/office/drawing/2014/main" id="{F1F08B48-1E79-F941-B7E5-782FC248DCD8}"/>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0" name="TextBox 9">
            <a:extLst>
              <a:ext uri="{FF2B5EF4-FFF2-40B4-BE49-F238E27FC236}">
                <a16:creationId xmlns:a16="http://schemas.microsoft.com/office/drawing/2014/main" id="{EA3E1C4E-7184-6248-B95A-8C0BD9651539}"/>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2" name="Footer Placeholder 2">
            <a:extLst>
              <a:ext uri="{FF2B5EF4-FFF2-40B4-BE49-F238E27FC236}">
                <a16:creationId xmlns:a16="http://schemas.microsoft.com/office/drawing/2014/main" id="{38C2439E-F190-584A-A494-CFA2B878DFBD}"/>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1" name="Group 10">
            <a:extLst>
              <a:ext uri="{FF2B5EF4-FFF2-40B4-BE49-F238E27FC236}">
                <a16:creationId xmlns:a16="http://schemas.microsoft.com/office/drawing/2014/main" id="{1449AAC8-CD49-FF41-BB58-567E2F4D4DF5}"/>
              </a:ext>
            </a:extLst>
          </p:cNvPr>
          <p:cNvGrpSpPr/>
          <p:nvPr userDrawn="1"/>
        </p:nvGrpSpPr>
        <p:grpSpPr>
          <a:xfrm>
            <a:off x="536418" y="4785947"/>
            <a:ext cx="1005840" cy="274194"/>
            <a:chOff x="536418" y="4785947"/>
            <a:chExt cx="1005840" cy="274194"/>
          </a:xfrm>
          <a:solidFill>
            <a:schemeClr val="bg1"/>
          </a:solidFill>
        </p:grpSpPr>
        <p:grpSp>
          <p:nvGrpSpPr>
            <p:cNvPr id="14" name="Group 13">
              <a:extLst>
                <a:ext uri="{FF2B5EF4-FFF2-40B4-BE49-F238E27FC236}">
                  <a16:creationId xmlns:a16="http://schemas.microsoft.com/office/drawing/2014/main" id="{32258FBA-A51B-2D44-9B7B-A7F8D5E97786}"/>
                </a:ext>
              </a:extLst>
            </p:cNvPr>
            <p:cNvGrpSpPr/>
            <p:nvPr/>
          </p:nvGrpSpPr>
          <p:grpSpPr>
            <a:xfrm>
              <a:off x="536418" y="4930673"/>
              <a:ext cx="386220" cy="86649"/>
              <a:chOff x="2826390" y="-407669"/>
              <a:chExt cx="1216132" cy="272841"/>
            </a:xfrm>
            <a:grpFill/>
          </p:grpSpPr>
          <p:sp>
            <p:nvSpPr>
              <p:cNvPr id="21" name="Freeform 20">
                <a:extLst>
                  <a:ext uri="{FF2B5EF4-FFF2-40B4-BE49-F238E27FC236}">
                    <a16:creationId xmlns:a16="http://schemas.microsoft.com/office/drawing/2014/main" id="{10DC606F-BB99-8A40-B6C3-19394E807D32}"/>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D8B0A0F2-FA5F-044B-ADF9-46A90D8E806D}"/>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18D578BD-CACD-294B-B8E6-48069AB7C2F8}"/>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61E5F81D-0D53-3E4A-9FCF-291C1EA34663}"/>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9AC599F-9829-734D-AFC9-0CEEC374640A}"/>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393E5057-20A9-BB4F-883D-DA0B17E21285}"/>
                </a:ext>
              </a:extLst>
            </p:cNvPr>
            <p:cNvGrpSpPr/>
            <p:nvPr/>
          </p:nvGrpSpPr>
          <p:grpSpPr>
            <a:xfrm>
              <a:off x="968312" y="4785947"/>
              <a:ext cx="573946" cy="274194"/>
              <a:chOff x="4186345" y="-863385"/>
              <a:chExt cx="1807247" cy="863385"/>
            </a:xfrm>
            <a:grpFill/>
          </p:grpSpPr>
          <p:sp>
            <p:nvSpPr>
              <p:cNvPr id="16" name="Freeform 15">
                <a:extLst>
                  <a:ext uri="{FF2B5EF4-FFF2-40B4-BE49-F238E27FC236}">
                    <a16:creationId xmlns:a16="http://schemas.microsoft.com/office/drawing/2014/main" id="{FC3EBB2B-20FF-1A4C-A9C2-BB0F098B7C8E}"/>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19911790-6498-BF45-B73D-8638F310E734}"/>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9610B7AC-64FA-AC40-A5DF-5E7C53C09AF9}"/>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40B71A85-537B-AB49-92FC-B82A4192B066}"/>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C0842CBB-5F97-9D49-BBAC-2A02FA3A6654}"/>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3155700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Full bleed photo">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0008FC01-30CA-7341-8BE4-923C9C9F325D}"/>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6321CEED-1FE1-A144-9389-1FB69E3F0088}"/>
                </a:ext>
              </a:extLst>
            </p:cNvPr>
            <p:cNvGrpSpPr/>
            <p:nvPr/>
          </p:nvGrpSpPr>
          <p:grpSpPr>
            <a:xfrm>
              <a:off x="536418" y="4930673"/>
              <a:ext cx="386220" cy="86649"/>
              <a:chOff x="2826390" y="-407669"/>
              <a:chExt cx="1216132" cy="272841"/>
            </a:xfrm>
            <a:grpFill/>
          </p:grpSpPr>
          <p:sp>
            <p:nvSpPr>
              <p:cNvPr id="20" name="Freeform 19">
                <a:extLst>
                  <a:ext uri="{FF2B5EF4-FFF2-40B4-BE49-F238E27FC236}">
                    <a16:creationId xmlns:a16="http://schemas.microsoft.com/office/drawing/2014/main" id="{5CE0EFBD-0550-334E-9964-7B3BFE5B74D3}"/>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7E294D00-3148-1249-8F40-5A84D030B3F5}"/>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913B8138-2C85-9E43-B574-DFE8B30AFA35}"/>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06E28EF7-1850-974F-B0E0-4025EDCD2DCC}"/>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B6D5BAB8-3A4F-6C41-83A6-9E9A35A37140}"/>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A53A5004-7540-EC46-A0A1-0D40C14FC8C4}"/>
                </a:ext>
              </a:extLst>
            </p:cNvPr>
            <p:cNvGrpSpPr/>
            <p:nvPr/>
          </p:nvGrpSpPr>
          <p:grpSpPr>
            <a:xfrm>
              <a:off x="968312" y="4785947"/>
              <a:ext cx="573946" cy="274194"/>
              <a:chOff x="4186345" y="-863385"/>
              <a:chExt cx="1807247" cy="863385"/>
            </a:xfrm>
            <a:grpFill/>
          </p:grpSpPr>
          <p:sp>
            <p:nvSpPr>
              <p:cNvPr id="15" name="Freeform 14">
                <a:extLst>
                  <a:ext uri="{FF2B5EF4-FFF2-40B4-BE49-F238E27FC236}">
                    <a16:creationId xmlns:a16="http://schemas.microsoft.com/office/drawing/2014/main" id="{A32B397B-6818-D141-8200-6A2A5E865242}"/>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6E28483F-65D2-DF43-A247-A9D36F7E1421}"/>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1EA056A9-83EE-5446-BC39-9039CC3161AA}"/>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011C4B72-92D1-6042-A8F3-9986DF8CD76B}"/>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932282C6-090E-3941-86F1-F992A436142F}"/>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
        <p:nvSpPr>
          <p:cNvPr id="3" name="Picture Placeholder 2"/>
          <p:cNvSpPr>
            <a:spLocks noGrp="1"/>
          </p:cNvSpPr>
          <p:nvPr>
            <p:ph type="pic" sz="quarter" idx="10"/>
          </p:nvPr>
        </p:nvSpPr>
        <p:spPr>
          <a:xfrm>
            <a:off x="0" y="0"/>
            <a:ext cx="9147348" cy="5143500"/>
          </a:xfrm>
          <a:prstGeom prst="rect">
            <a:avLst/>
          </a:prstGeom>
        </p:spPr>
        <p:txBody>
          <a:bodyPr vert="horz" lIns="91420" tIns="45710" rIns="91420" bIns="45710"/>
          <a:lstStyle>
            <a:lvl1pPr marL="0" indent="0" algn="ctr">
              <a:buNone/>
              <a:defRPr sz="2200" baseline="0">
                <a:solidFill>
                  <a:schemeClr val="tx1"/>
                </a:solidFill>
                <a:latin typeface="+mn-lt"/>
                <a:cs typeface="CiscoSans ExtraLight"/>
              </a:defRPr>
            </a:lvl1pPr>
          </a:lstStyle>
          <a:p>
            <a:pPr lvl="0"/>
            <a:r>
              <a:rPr lang="en-US" noProof="0" dirty="0"/>
              <a:t>Click icon to add picture</a:t>
            </a:r>
          </a:p>
        </p:txBody>
      </p:sp>
      <p:sp>
        <p:nvSpPr>
          <p:cNvPr id="6"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8" name="Rectangle 4">
            <a:extLst>
              <a:ext uri="{FF2B5EF4-FFF2-40B4-BE49-F238E27FC236}">
                <a16:creationId xmlns:a16="http://schemas.microsoft.com/office/drawing/2014/main" id="{5280FB52-23D8-6B4D-AD01-6DEB62262D7A}"/>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9" name="TextBox 8">
            <a:extLst>
              <a:ext uri="{FF2B5EF4-FFF2-40B4-BE49-F238E27FC236}">
                <a16:creationId xmlns:a16="http://schemas.microsoft.com/office/drawing/2014/main" id="{FCFC9DF3-F9B0-004A-9F28-A7F8A06EE057}"/>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1" name="Footer Placeholder 2">
            <a:extLst>
              <a:ext uri="{FF2B5EF4-FFF2-40B4-BE49-F238E27FC236}">
                <a16:creationId xmlns:a16="http://schemas.microsoft.com/office/drawing/2014/main" id="{9893288A-D01D-7143-BEFC-FF4C85FDA896}"/>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spTree>
    <p:extLst>
      <p:ext uri="{BB962C8B-B14F-4D97-AF65-F5344CB8AC3E}">
        <p14:creationId xmlns:p14="http://schemas.microsoft.com/office/powerpoint/2010/main" val="2230052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09BC7C1-CBF7-4609-7157-F4FEC8E29F42}"/>
              </a:ext>
            </a:extLst>
          </p:cNvPr>
          <p:cNvPicPr>
            <a:picLocks noChangeAspect="1"/>
          </p:cNvPicPr>
          <p:nvPr userDrawn="1"/>
        </p:nvPicPr>
        <p:blipFill rotWithShape="1">
          <a:blip r:embed="rId2"/>
          <a:srcRect l="1560"/>
          <a:stretch/>
        </p:blipFill>
        <p:spPr>
          <a:xfrm>
            <a:off x="0" y="157734"/>
            <a:ext cx="4573364" cy="4828032"/>
          </a:xfrm>
          <a:prstGeom prst="rect">
            <a:avLst/>
          </a:prstGeom>
        </p:spPr>
      </p:pic>
      <p:sp>
        <p:nvSpPr>
          <p:cNvPr id="5" name="Content Placeholder 4"/>
          <p:cNvSpPr>
            <a:spLocks noGrp="1"/>
          </p:cNvSpPr>
          <p:nvPr userDrawn="1">
            <p:ph sz="quarter" idx="11"/>
          </p:nvPr>
        </p:nvSpPr>
        <p:spPr>
          <a:xfrm>
            <a:off x="4937498" y="875506"/>
            <a:ext cx="3787402" cy="3392424"/>
          </a:xfrm>
          <a:prstGeom prst="rect">
            <a:avLst/>
          </a:prstGeom>
        </p:spPr>
        <p:txBody>
          <a:bodyPr anchor="ctr"/>
          <a:lstStyle>
            <a:lvl1pPr>
              <a:spcBef>
                <a:spcPts val="1110"/>
              </a:spcBef>
              <a:buClr>
                <a:schemeClr val="tx1"/>
              </a:buClr>
              <a:buSzPct val="80000"/>
              <a:defRPr lang="en-US" sz="2000" b="0" i="0" kern="1200" dirty="0" smtClean="0">
                <a:solidFill>
                  <a:schemeClr val="tx1"/>
                </a:solidFill>
                <a:latin typeface="+mn-lt"/>
                <a:ea typeface="CiscoSansTT Light" panose="020B0503020201020303" pitchFamily="34" charset="0"/>
                <a:cs typeface="CiscoSansTT Light" panose="020B0503020201020303" pitchFamily="34" charset="0"/>
              </a:defRPr>
            </a:lvl1pPr>
            <a:lvl2pPr marL="341313" indent="-171450">
              <a:spcBef>
                <a:spcPts val="600"/>
              </a:spcBef>
              <a:buClr>
                <a:schemeClr val="tx1"/>
              </a:buClr>
              <a:buSzPct val="80000"/>
              <a:defRPr lang="en-US" sz="1800" b="0" i="0" kern="1200" dirty="0" smtClean="0">
                <a:solidFill>
                  <a:schemeClr val="tx1"/>
                </a:solidFill>
                <a:latin typeface="+mn-lt"/>
                <a:ea typeface="CiscoSansTT Light" panose="020B0503020201020303" pitchFamily="34" charset="0"/>
                <a:cs typeface="CiscoSansTT Light" panose="020B0503020201020303" pitchFamily="34" charset="0"/>
              </a:defRPr>
            </a:lvl2pPr>
            <a:lvl3pPr>
              <a:defRPr lang="en-US" sz="2000" b="0" i="0" kern="1200" dirty="0" smtClean="0">
                <a:solidFill>
                  <a:schemeClr val="tx1"/>
                </a:solidFill>
                <a:latin typeface="CiscoSansTT Light" panose="020B0503020201020303" pitchFamily="34" charset="0"/>
                <a:ea typeface="CiscoSansTT Light" panose="020B0503020201020303" pitchFamily="34" charset="0"/>
                <a:cs typeface="CiscoSansTT Light" panose="020B0503020201020303" pitchFamily="34" charset="0"/>
              </a:defRPr>
            </a:lvl3pPr>
            <a:lvl4pPr>
              <a:defRPr lang="en-US" sz="2000" b="0" i="0" kern="1200" dirty="0" smtClean="0">
                <a:solidFill>
                  <a:schemeClr val="tx1"/>
                </a:solidFill>
                <a:latin typeface="CiscoSansTT Light" panose="020B0503020201020303" pitchFamily="34" charset="0"/>
                <a:ea typeface="CiscoSansTT Light" panose="020B0503020201020303" pitchFamily="34" charset="0"/>
                <a:cs typeface="CiscoSansTT Light" panose="020B0503020201020303" pitchFamily="34" charset="0"/>
              </a:defRPr>
            </a:lvl4pPr>
          </a:lstStyle>
          <a:p>
            <a:pPr lvl="0"/>
            <a:r>
              <a:rPr lang="en-US" dirty="0"/>
              <a:t>Click to edit Master text styles</a:t>
            </a:r>
          </a:p>
          <a:p>
            <a:pPr lvl="1"/>
            <a:r>
              <a:rPr lang="en-US" dirty="0"/>
              <a:t>Second level</a:t>
            </a:r>
          </a:p>
        </p:txBody>
      </p:sp>
      <p:sp>
        <p:nvSpPr>
          <p:cNvPr id="14" name="Title 2">
            <a:extLst>
              <a:ext uri="{FF2B5EF4-FFF2-40B4-BE49-F238E27FC236}">
                <a16:creationId xmlns:a16="http://schemas.microsoft.com/office/drawing/2014/main" id="{907E3E7C-A38C-47CA-B58C-6EC34372FF45}"/>
              </a:ext>
            </a:extLst>
          </p:cNvPr>
          <p:cNvSpPr txBox="1">
            <a:spLocks/>
          </p:cNvSpPr>
          <p:nvPr userDrawn="1"/>
        </p:nvSpPr>
        <p:spPr bwMode="auto">
          <a:xfrm>
            <a:off x="448128" y="2205832"/>
            <a:ext cx="2722529" cy="731837"/>
          </a:xfrm>
          <a:prstGeom prst="rect">
            <a:avLst/>
          </a:prstGeom>
          <a:noFill/>
          <a:ln>
            <a:noFill/>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defPPr>
              <a:defRPr lang="en-US"/>
            </a:defPPr>
            <a:lvl1pPr marL="0" marR="0" lvl="0" indent="0" defTabSz="684213" eaLnBrk="1" latinLnBrk="0" hangingPunct="1">
              <a:lnSpc>
                <a:spcPct val="100000"/>
              </a:lnSpc>
              <a:buClrTx/>
              <a:buSzTx/>
              <a:buFontTx/>
              <a:buNone/>
              <a:tabLst/>
              <a:defRPr kumimoji="0" sz="3800" b="0" i="0" u="none" strike="noStrike" cap="none" spc="0" normalizeH="0" baseline="0">
                <a:ln>
                  <a:noFill/>
                </a:ln>
                <a:solidFill>
                  <a:schemeClr val="bg1"/>
                </a:solidFill>
                <a:effectLst/>
                <a:uLnTx/>
                <a:uFillTx/>
                <a:latin typeface="+mj-lt"/>
                <a:cs typeface="CiscoSansTT Light" panose="020B0503020201020303" pitchFamily="34" charset="0"/>
              </a:defRPr>
            </a:lvl1pPr>
            <a:lvl2pPr defTabSz="684213" eaLnBrk="1" hangingPunct="1">
              <a:lnSpc>
                <a:spcPct val="80000"/>
              </a:lnSpc>
              <a:defRPr sz="3200">
                <a:solidFill>
                  <a:srgbClr val="676767"/>
                </a:solidFill>
              </a:defRPr>
            </a:lvl2pPr>
            <a:lvl3pPr defTabSz="684213" eaLnBrk="1" hangingPunct="1">
              <a:lnSpc>
                <a:spcPct val="80000"/>
              </a:lnSpc>
              <a:defRPr sz="3200">
                <a:solidFill>
                  <a:srgbClr val="676767"/>
                </a:solidFill>
              </a:defRPr>
            </a:lvl3pPr>
            <a:lvl4pPr defTabSz="684213" eaLnBrk="1" hangingPunct="1">
              <a:lnSpc>
                <a:spcPct val="80000"/>
              </a:lnSpc>
              <a:defRPr sz="3200">
                <a:solidFill>
                  <a:srgbClr val="676767"/>
                </a:solidFill>
              </a:defRPr>
            </a:lvl4pPr>
            <a:lvl5pPr defTabSz="684213" eaLnBrk="1" hangingPunct="1">
              <a:lnSpc>
                <a:spcPct val="80000"/>
              </a:lnSpc>
              <a:defRPr sz="3200">
                <a:solidFill>
                  <a:srgbClr val="676767"/>
                </a:solidFill>
              </a:defRPr>
            </a:lvl5pPr>
            <a:lvl6pPr marL="457200" defTabSz="684213" fontAlgn="base">
              <a:lnSpc>
                <a:spcPct val="80000"/>
              </a:lnSpc>
              <a:spcBef>
                <a:spcPct val="0"/>
              </a:spcBef>
              <a:spcAft>
                <a:spcPct val="0"/>
              </a:spcAft>
              <a:defRPr sz="3200">
                <a:solidFill>
                  <a:srgbClr val="676767"/>
                </a:solidFill>
              </a:defRPr>
            </a:lvl6pPr>
            <a:lvl7pPr marL="914400" defTabSz="684213" fontAlgn="base">
              <a:lnSpc>
                <a:spcPct val="80000"/>
              </a:lnSpc>
              <a:spcBef>
                <a:spcPct val="0"/>
              </a:spcBef>
              <a:spcAft>
                <a:spcPct val="0"/>
              </a:spcAft>
              <a:defRPr sz="3200">
                <a:solidFill>
                  <a:srgbClr val="676767"/>
                </a:solidFill>
              </a:defRPr>
            </a:lvl7pPr>
            <a:lvl8pPr marL="1371600" defTabSz="684213" fontAlgn="base">
              <a:lnSpc>
                <a:spcPct val="80000"/>
              </a:lnSpc>
              <a:spcBef>
                <a:spcPct val="0"/>
              </a:spcBef>
              <a:spcAft>
                <a:spcPct val="0"/>
              </a:spcAft>
              <a:defRPr sz="3200">
                <a:solidFill>
                  <a:srgbClr val="676767"/>
                </a:solidFill>
              </a:defRPr>
            </a:lvl8pPr>
            <a:lvl9pPr marL="1828800" defTabSz="684213" fontAlgn="base">
              <a:lnSpc>
                <a:spcPct val="80000"/>
              </a:lnSpc>
              <a:spcBef>
                <a:spcPct val="0"/>
              </a:spcBef>
              <a:spcAft>
                <a:spcPct val="0"/>
              </a:spcAft>
              <a:defRPr sz="3200">
                <a:solidFill>
                  <a:srgbClr val="676767"/>
                </a:solidFill>
              </a:defRPr>
            </a:lvl9pPr>
          </a:lstStyle>
          <a:p>
            <a:pPr lvl="0"/>
            <a:r>
              <a:rPr lang="en-US" sz="3600" noProof="0" dirty="0">
                <a:solidFill>
                  <a:schemeClr val="bg2"/>
                </a:solidFill>
              </a:rPr>
              <a:t>Agenda</a:t>
            </a:r>
          </a:p>
        </p:txBody>
      </p:sp>
      <p:sp>
        <p:nvSpPr>
          <p:cNvPr id="103" name="Footer Placeholder 2"/>
          <p:cNvSpPr>
            <a:spLocks noGrp="1"/>
          </p:cNvSpPr>
          <p:nvPr userDrawn="1">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sp>
        <p:nvSpPr>
          <p:cNvPr id="104" name="Slide Number Placeholder 1"/>
          <p:cNvSpPr>
            <a:spLocks noGrp="1"/>
          </p:cNvSpPr>
          <p:nvPr userDrawn="1">
            <p:ph type="sldNum" sz="quarter" idx="4"/>
          </p:nvPr>
        </p:nvSpPr>
        <p:spPr bwMode="white">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01" name="Rectangle 4">
            <a:extLst>
              <a:ext uri="{FF2B5EF4-FFF2-40B4-BE49-F238E27FC236}">
                <a16:creationId xmlns:a16="http://schemas.microsoft.com/office/drawing/2014/main" id="{AED59B0F-C472-469F-8983-6C5A6F04ED5F}"/>
              </a:ext>
            </a:extLst>
          </p:cNvPr>
          <p:cNvSpPr>
            <a:spLocks noChangeArrowheads="1"/>
          </p:cNvSpPr>
          <p:nvPr userDrawn="1"/>
        </p:nvSpPr>
        <p:spPr bwMode="white">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grpSp>
        <p:nvGrpSpPr>
          <p:cNvPr id="18" name="Group 17">
            <a:extLst>
              <a:ext uri="{FF2B5EF4-FFF2-40B4-BE49-F238E27FC236}">
                <a16:creationId xmlns:a16="http://schemas.microsoft.com/office/drawing/2014/main" id="{AEDAFA0C-3796-B740-8598-C5EB87A8A0DD}"/>
              </a:ext>
            </a:extLst>
          </p:cNvPr>
          <p:cNvGrpSpPr/>
          <p:nvPr userDrawn="1"/>
        </p:nvGrpSpPr>
        <p:grpSpPr>
          <a:xfrm>
            <a:off x="536418" y="4785947"/>
            <a:ext cx="1005840" cy="274194"/>
            <a:chOff x="536418" y="4785947"/>
            <a:chExt cx="1005840" cy="274194"/>
          </a:xfrm>
          <a:solidFill>
            <a:schemeClr val="bg1"/>
          </a:solidFill>
        </p:grpSpPr>
        <p:grpSp>
          <p:nvGrpSpPr>
            <p:cNvPr id="19" name="Group 18">
              <a:extLst>
                <a:ext uri="{FF2B5EF4-FFF2-40B4-BE49-F238E27FC236}">
                  <a16:creationId xmlns:a16="http://schemas.microsoft.com/office/drawing/2014/main" id="{8D763816-C119-AE4B-97B5-0AB797F5DCBF}"/>
                </a:ext>
              </a:extLst>
            </p:cNvPr>
            <p:cNvGrpSpPr/>
            <p:nvPr/>
          </p:nvGrpSpPr>
          <p:grpSpPr>
            <a:xfrm>
              <a:off x="536418" y="4930673"/>
              <a:ext cx="386220" cy="86649"/>
              <a:chOff x="2826390" y="-407669"/>
              <a:chExt cx="1216132" cy="272841"/>
            </a:xfrm>
            <a:grpFill/>
          </p:grpSpPr>
          <p:sp>
            <p:nvSpPr>
              <p:cNvPr id="26" name="Freeform 25">
                <a:extLst>
                  <a:ext uri="{FF2B5EF4-FFF2-40B4-BE49-F238E27FC236}">
                    <a16:creationId xmlns:a16="http://schemas.microsoft.com/office/drawing/2014/main" id="{B2A8C941-A2E7-C348-A0FA-828DFC751EBB}"/>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2852CA00-9B68-DA45-9A49-2F0877471968}"/>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F4BB293E-DED5-DF4E-9388-7F0B7063B25E}"/>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D703D62A-45BE-CB4D-B37D-57A8C43C9A58}"/>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5924D449-DA74-824E-B0B2-F22AE42E24D0}"/>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20" name="Group 19">
              <a:extLst>
                <a:ext uri="{FF2B5EF4-FFF2-40B4-BE49-F238E27FC236}">
                  <a16:creationId xmlns:a16="http://schemas.microsoft.com/office/drawing/2014/main" id="{0CC6CCB8-BB8E-A34B-A537-720E1C9A8740}"/>
                </a:ext>
              </a:extLst>
            </p:cNvPr>
            <p:cNvGrpSpPr/>
            <p:nvPr/>
          </p:nvGrpSpPr>
          <p:grpSpPr>
            <a:xfrm>
              <a:off x="968312" y="4785947"/>
              <a:ext cx="573946" cy="274194"/>
              <a:chOff x="4186345" y="-863385"/>
              <a:chExt cx="1807247" cy="863385"/>
            </a:xfrm>
            <a:grpFill/>
          </p:grpSpPr>
          <p:sp>
            <p:nvSpPr>
              <p:cNvPr id="21" name="Freeform 20">
                <a:extLst>
                  <a:ext uri="{FF2B5EF4-FFF2-40B4-BE49-F238E27FC236}">
                    <a16:creationId xmlns:a16="http://schemas.microsoft.com/office/drawing/2014/main" id="{8A37B3C3-4A74-2C48-95B2-93E7A858FBEC}"/>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B3693A2C-7F2B-5A42-A882-3D25348AB94D}"/>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465A124B-70B7-8144-8557-E8B6944C5C8D}"/>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95301078-E884-124A-9176-DD25F1C668CD}"/>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071F432F-2683-9C4E-B264-81ED64CCAE4C}"/>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428753789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Half_Page_Blank">
    <p:spTree>
      <p:nvGrpSpPr>
        <p:cNvPr id="1" name=""/>
        <p:cNvGrpSpPr/>
        <p:nvPr/>
      </p:nvGrpSpPr>
      <p:grpSpPr>
        <a:xfrm>
          <a:off x="0" y="0"/>
          <a:ext cx="0" cy="0"/>
          <a:chOff x="0" y="0"/>
          <a:chExt cx="0" cy="0"/>
        </a:xfrm>
      </p:grpSpPr>
      <p:sp>
        <p:nvSpPr>
          <p:cNvPr id="5" name="Rectangle 4"/>
          <p:cNvSpPr/>
          <p:nvPr userDrawn="1"/>
        </p:nvSpPr>
        <p:spPr>
          <a:xfrm>
            <a:off x="0" y="0"/>
            <a:ext cx="4572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latin typeface="CiscoSansTT Light" panose="020B0503020201020303" pitchFamily="34" charset="0"/>
            </a:endParaRPr>
          </a:p>
        </p:txBody>
      </p:sp>
      <p:sp>
        <p:nvSpPr>
          <p:cNvPr id="4" name="Text Placeholder 3"/>
          <p:cNvSpPr>
            <a:spLocks noGrp="1"/>
          </p:cNvSpPr>
          <p:nvPr>
            <p:ph type="body" sz="quarter" idx="10" hasCustomPrompt="1"/>
          </p:nvPr>
        </p:nvSpPr>
        <p:spPr>
          <a:xfrm>
            <a:off x="462301" y="1665182"/>
            <a:ext cx="3915970" cy="2925868"/>
          </a:xfrm>
          <a:prstGeom prst="rect">
            <a:avLst/>
          </a:prstGeom>
        </p:spPr>
        <p:txBody>
          <a:bodyPr lIns="91420" tIns="45710" rIns="91420" bIns="45710">
            <a:noAutofit/>
          </a:bodyPr>
          <a:lstStyle>
            <a:lvl1pPr marL="174625" indent="-174625">
              <a:lnSpc>
                <a:spcPct val="95000"/>
              </a:lnSpc>
              <a:spcBef>
                <a:spcPts val="1110"/>
              </a:spcBef>
              <a:buClr>
                <a:schemeClr val="bg1">
                  <a:lumMod val="75000"/>
                </a:schemeClr>
              </a:buClr>
              <a:buSzPct val="80000"/>
              <a:buFont typeface="Arial"/>
              <a:buChar char="•"/>
              <a:defRPr sz="2000" b="0" i="0">
                <a:solidFill>
                  <a:schemeClr val="bg1"/>
                </a:solidFill>
                <a:latin typeface="+mn-lt"/>
                <a:ea typeface="CiscoSansTT Thin" charset="0"/>
                <a:cs typeface="CiscoSansTT Thin" charset="0"/>
              </a:defRPr>
            </a:lvl1pPr>
            <a:lvl2pPr marL="341313" indent="-166688">
              <a:lnSpc>
                <a:spcPct val="95000"/>
              </a:lnSpc>
              <a:spcBef>
                <a:spcPts val="600"/>
              </a:spcBef>
              <a:buClr>
                <a:schemeClr val="bg1">
                  <a:lumMod val="75000"/>
                </a:schemeClr>
              </a:buClr>
              <a:buSzPct val="80000"/>
              <a:buFont typeface="Arial"/>
              <a:buChar char="•"/>
              <a:defRPr sz="1800" b="0" i="0">
                <a:solidFill>
                  <a:schemeClr val="bg1"/>
                </a:solidFill>
                <a:latin typeface="+mn-lt"/>
                <a:ea typeface="CiscoSansTT Thin" charset="0"/>
                <a:cs typeface="CiscoSansTT Thin" charset="0"/>
              </a:defRPr>
            </a:lvl2pPr>
            <a:lvl3pPr marL="511175" indent="-169863">
              <a:spcBef>
                <a:spcPts val="600"/>
              </a:spcBef>
              <a:buClr>
                <a:schemeClr val="bg1">
                  <a:lumMod val="75000"/>
                </a:schemeClr>
              </a:buClr>
              <a:buSzPct val="80000"/>
              <a:buFont typeface="Arial"/>
              <a:buChar char="•"/>
              <a:defRPr sz="1600" b="0" i="0">
                <a:solidFill>
                  <a:schemeClr val="bg1"/>
                </a:solidFill>
                <a:latin typeface="+mn-lt"/>
                <a:ea typeface="CiscoSansTT Thin" charset="0"/>
                <a:cs typeface="CiscoSansTT Thin" charset="0"/>
              </a:defRPr>
            </a:lvl3pPr>
            <a:lvl4pPr marL="517525" indent="-114300">
              <a:buClr>
                <a:schemeClr val="tx2"/>
              </a:buClr>
              <a:buSzPct val="60000"/>
              <a:buFont typeface="Arial"/>
              <a:buChar char="•"/>
              <a:defRPr sz="1400" b="0" i="0">
                <a:solidFill>
                  <a:schemeClr val="bg1">
                    <a:lumMod val="75000"/>
                  </a:schemeClr>
                </a:solidFill>
                <a:latin typeface="CiscoSansTT Light" panose="020B0503020201020303" pitchFamily="34" charset="0"/>
                <a:ea typeface="CiscoSansTT Thin" charset="0"/>
                <a:cs typeface="CiscoSansTT Thin" charset="0"/>
              </a:defRPr>
            </a:lvl4pPr>
            <a:lvl5pPr marL="631825" indent="-114300">
              <a:buClr>
                <a:schemeClr val="tx2"/>
              </a:buClr>
              <a:buSzPct val="60000"/>
              <a:buFont typeface="Arial"/>
              <a:buChar char="•"/>
              <a:defRPr sz="1200" b="0" i="0">
                <a:solidFill>
                  <a:schemeClr val="bg1">
                    <a:lumMod val="75000"/>
                  </a:schemeClr>
                </a:solidFill>
                <a:latin typeface="CiscoSansTT Light" panose="020B0503020201020303" pitchFamily="34" charset="0"/>
                <a:ea typeface="CiscoSansTT Thin" charset="0"/>
                <a:cs typeface="CiscoSansTT Thin" charset="0"/>
              </a:defRPr>
            </a:lvl5pPr>
          </a:lstStyle>
          <a:p>
            <a:pPr lvl="0"/>
            <a:r>
              <a:rPr lang="en-GB" dirty="0"/>
              <a:t>First level</a:t>
            </a:r>
          </a:p>
          <a:p>
            <a:pPr lvl="1"/>
            <a:r>
              <a:rPr lang="en-GB" dirty="0"/>
              <a:t>Second level</a:t>
            </a:r>
          </a:p>
          <a:p>
            <a:pPr lvl="2"/>
            <a:r>
              <a:rPr lang="en-GB" dirty="0"/>
              <a:t>Third level</a:t>
            </a:r>
            <a:endParaRPr lang="en-US" dirty="0"/>
          </a:p>
        </p:txBody>
      </p:sp>
      <p:sp>
        <p:nvSpPr>
          <p:cNvPr id="6" name="Title Placeholder 5"/>
          <p:cNvSpPr>
            <a:spLocks noGrp="1"/>
          </p:cNvSpPr>
          <p:nvPr>
            <p:ph type="title"/>
          </p:nvPr>
        </p:nvSpPr>
        <p:spPr bwMode="auto">
          <a:xfrm>
            <a:off x="437766" y="341313"/>
            <a:ext cx="3686559"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t" anchorCtr="0" compatLnSpc="1">
            <a:prstTxWarp prst="textNoShape">
              <a:avLst/>
            </a:prstTxWarp>
          </a:bodyPr>
          <a:lstStyle>
            <a:lvl1pPr>
              <a:defRPr sz="3200">
                <a:solidFill>
                  <a:schemeClr val="bg1"/>
                </a:solidFill>
                <a:latin typeface="+mj-lt"/>
              </a:defRPr>
            </a:lvl1pPr>
          </a:lstStyle>
          <a:p>
            <a:pPr lvl="0"/>
            <a:r>
              <a:rPr lang="en-GB" dirty="0"/>
              <a:t>Click to edit Master title style</a:t>
            </a:r>
          </a:p>
        </p:txBody>
      </p:sp>
      <p:sp>
        <p:nvSpPr>
          <p:cNvPr id="11"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9" name="Rectangle 4">
            <a:extLst>
              <a:ext uri="{FF2B5EF4-FFF2-40B4-BE49-F238E27FC236}">
                <a16:creationId xmlns:a16="http://schemas.microsoft.com/office/drawing/2014/main" id="{47F92D03-130C-0448-AC17-076C7BFE64B0}"/>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2" name="Footer Placeholder 2">
            <a:extLst>
              <a:ext uri="{FF2B5EF4-FFF2-40B4-BE49-F238E27FC236}">
                <a16:creationId xmlns:a16="http://schemas.microsoft.com/office/drawing/2014/main" id="{B361E55F-2D30-6F49-8FAC-CDB9A557CF1D}"/>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3" name="Group 12">
            <a:extLst>
              <a:ext uri="{FF2B5EF4-FFF2-40B4-BE49-F238E27FC236}">
                <a16:creationId xmlns:a16="http://schemas.microsoft.com/office/drawing/2014/main" id="{26387AD4-2F18-E041-99B3-E0392AC5560F}"/>
              </a:ext>
            </a:extLst>
          </p:cNvPr>
          <p:cNvGrpSpPr/>
          <p:nvPr userDrawn="1"/>
        </p:nvGrpSpPr>
        <p:grpSpPr>
          <a:xfrm>
            <a:off x="536418" y="4785947"/>
            <a:ext cx="1005840" cy="274194"/>
            <a:chOff x="536418" y="4785947"/>
            <a:chExt cx="1005840" cy="274194"/>
          </a:xfrm>
          <a:solidFill>
            <a:schemeClr val="bg1"/>
          </a:solidFill>
        </p:grpSpPr>
        <p:grpSp>
          <p:nvGrpSpPr>
            <p:cNvPr id="14" name="Group 13">
              <a:extLst>
                <a:ext uri="{FF2B5EF4-FFF2-40B4-BE49-F238E27FC236}">
                  <a16:creationId xmlns:a16="http://schemas.microsoft.com/office/drawing/2014/main" id="{D5AF92F4-705D-804F-A9AE-BE4E748161C3}"/>
                </a:ext>
              </a:extLst>
            </p:cNvPr>
            <p:cNvGrpSpPr/>
            <p:nvPr/>
          </p:nvGrpSpPr>
          <p:grpSpPr>
            <a:xfrm>
              <a:off x="536418" y="4930673"/>
              <a:ext cx="386220" cy="86649"/>
              <a:chOff x="2826390" y="-407669"/>
              <a:chExt cx="1216132" cy="272841"/>
            </a:xfrm>
            <a:grpFill/>
          </p:grpSpPr>
          <p:sp>
            <p:nvSpPr>
              <p:cNvPr id="21" name="Freeform 20">
                <a:extLst>
                  <a:ext uri="{FF2B5EF4-FFF2-40B4-BE49-F238E27FC236}">
                    <a16:creationId xmlns:a16="http://schemas.microsoft.com/office/drawing/2014/main" id="{3E967575-E570-AB43-A344-0452C61CBDA3}"/>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C222BF98-F55E-3A45-A4D1-B36161C4BEE0}"/>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93FCF3F8-B6F7-D84A-8E91-C436C7EE8A76}"/>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CD61DB33-3B84-A34D-9D3D-C190B6B60B1C}"/>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81775E60-0647-584A-8E05-32129B4118CC}"/>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3D45A4FA-3967-A343-A513-A9D2726A30B0}"/>
                </a:ext>
              </a:extLst>
            </p:cNvPr>
            <p:cNvGrpSpPr/>
            <p:nvPr/>
          </p:nvGrpSpPr>
          <p:grpSpPr>
            <a:xfrm>
              <a:off x="968312" y="4785947"/>
              <a:ext cx="573946" cy="274194"/>
              <a:chOff x="4186345" y="-863385"/>
              <a:chExt cx="1807247" cy="863385"/>
            </a:xfrm>
            <a:grpFill/>
          </p:grpSpPr>
          <p:sp>
            <p:nvSpPr>
              <p:cNvPr id="16" name="Freeform 15">
                <a:extLst>
                  <a:ext uri="{FF2B5EF4-FFF2-40B4-BE49-F238E27FC236}">
                    <a16:creationId xmlns:a16="http://schemas.microsoft.com/office/drawing/2014/main" id="{7A5172E3-BB1F-A14D-B3FD-07F85AAB6256}"/>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882EEA8E-67D1-AA42-BA93-7A21D21159E9}"/>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3FE2A2E3-515C-FE45-A151-8F608F958034}"/>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AC248979-919A-EB4C-BFCD-9A72C9E23DFC}"/>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8A318494-56B5-3543-A270-8BF0CED4B623}"/>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3100519972"/>
      </p:ext>
    </p:extLst>
  </p:cSld>
  <p:clrMapOvr>
    <a:masterClrMapping/>
  </p:clrMapOvr>
  <p:extLst>
    <p:ext uri="{DCECCB84-F9BA-43D5-87BE-67443E8EF086}">
      <p15:sldGuideLst xmlns:p15="http://schemas.microsoft.com/office/powerpoint/2012/main">
        <p15:guide id="3" pos="2598"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Half_Page_Text">
    <p:spTree>
      <p:nvGrpSpPr>
        <p:cNvPr id="1" name=""/>
        <p:cNvGrpSpPr/>
        <p:nvPr/>
      </p:nvGrpSpPr>
      <p:grpSpPr>
        <a:xfrm>
          <a:off x="0" y="0"/>
          <a:ext cx="0" cy="0"/>
          <a:chOff x="0" y="0"/>
          <a:chExt cx="0" cy="0"/>
        </a:xfrm>
      </p:grpSpPr>
      <p:sp>
        <p:nvSpPr>
          <p:cNvPr id="4" name="Rectangle 3"/>
          <p:cNvSpPr/>
          <p:nvPr userDrawn="1"/>
        </p:nvSpPr>
        <p:spPr>
          <a:xfrm>
            <a:off x="0" y="0"/>
            <a:ext cx="4572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CiscoSansTT Light" panose="020B0503020201020303" pitchFamily="34" charset="0"/>
            </a:endParaRPr>
          </a:p>
        </p:txBody>
      </p:sp>
      <p:sp>
        <p:nvSpPr>
          <p:cNvPr id="3" name="Title Placeholder 5"/>
          <p:cNvSpPr>
            <a:spLocks noGrp="1"/>
          </p:cNvSpPr>
          <p:nvPr>
            <p:ph type="title"/>
          </p:nvPr>
        </p:nvSpPr>
        <p:spPr bwMode="auto">
          <a:xfrm>
            <a:off x="419100" y="1657350"/>
            <a:ext cx="3827463" cy="1828800"/>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6" name="Text Placeholder 5"/>
          <p:cNvSpPr>
            <a:spLocks noGrp="1"/>
          </p:cNvSpPr>
          <p:nvPr>
            <p:ph type="body" sz="quarter" idx="10" hasCustomPrompt="1"/>
          </p:nvPr>
        </p:nvSpPr>
        <p:spPr>
          <a:xfrm>
            <a:off x="5097463" y="531812"/>
            <a:ext cx="3551237" cy="4059237"/>
          </a:xfrm>
          <a:prstGeom prst="rect">
            <a:avLst/>
          </a:prstGeom>
        </p:spPr>
        <p:txBody>
          <a:bodyPr lIns="91440" rIns="91440" anchor="t" anchorCtr="0"/>
          <a:lstStyle>
            <a:lvl1pPr marL="169863" indent="-169863">
              <a:lnSpc>
                <a:spcPct val="95000"/>
              </a:lnSpc>
              <a:spcBef>
                <a:spcPts val="1110"/>
              </a:spcBef>
              <a:buClr>
                <a:schemeClr val="tx1"/>
              </a:buClr>
              <a:buSzPct val="80000"/>
              <a:buFont typeface="Arial" panose="020B0604020202020204" pitchFamily="34" charset="0"/>
              <a:buChar char="•"/>
              <a:tabLst/>
              <a:defRPr sz="2000">
                <a:solidFill>
                  <a:schemeClr val="tx1"/>
                </a:solidFill>
                <a:latin typeface="+mn-lt"/>
              </a:defRPr>
            </a:lvl1pPr>
            <a:lvl2pPr marL="346075" indent="-176213">
              <a:lnSpc>
                <a:spcPct val="95000"/>
              </a:lnSpc>
              <a:spcBef>
                <a:spcPts val="600"/>
              </a:spcBef>
              <a:buClr>
                <a:schemeClr val="tx1"/>
              </a:buClr>
              <a:buSzPct val="80000"/>
              <a:buFont typeface="Arial" panose="020B0604020202020204" pitchFamily="34" charset="0"/>
              <a:buChar char="•"/>
              <a:defRPr sz="1800">
                <a:solidFill>
                  <a:schemeClr val="tx1"/>
                </a:solidFill>
                <a:latin typeface="+mn-lt"/>
              </a:defRPr>
            </a:lvl2pPr>
            <a:lvl3pPr marL="511175" indent="-171450">
              <a:lnSpc>
                <a:spcPct val="95000"/>
              </a:lnSpc>
              <a:spcBef>
                <a:spcPts val="600"/>
              </a:spcBef>
              <a:buClr>
                <a:schemeClr val="tx1"/>
              </a:buClr>
              <a:buSzPct val="80000"/>
              <a:buFont typeface="Arial" panose="020B0604020202020204" pitchFamily="34" charset="0"/>
              <a:buChar char="•"/>
              <a:defRPr sz="1600">
                <a:solidFill>
                  <a:schemeClr val="tx1"/>
                </a:solidFill>
                <a:latin typeface="+mn-lt"/>
              </a:defRPr>
            </a:lvl3pPr>
            <a:lvl4pPr marL="574675" indent="-117475">
              <a:lnSpc>
                <a:spcPct val="100000"/>
              </a:lnSpc>
              <a:buClr>
                <a:schemeClr val="tx1"/>
              </a:buClr>
              <a:buSzPct val="60000"/>
              <a:buFont typeface="Arial" panose="020B0604020202020204" pitchFamily="34" charset="0"/>
              <a:buChar char="•"/>
              <a:tabLst/>
              <a:defRPr sz="1800">
                <a:latin typeface="CiscoSansTT Light" panose="020B0503020201020303" pitchFamily="34" charset="0"/>
              </a:defRPr>
            </a:lvl4pPr>
            <a:lvl5pPr marL="744538" indent="-112713">
              <a:lnSpc>
                <a:spcPct val="100000"/>
              </a:lnSpc>
              <a:buClr>
                <a:schemeClr val="tx1"/>
              </a:buClr>
              <a:buSzPct val="60000"/>
              <a:buFont typeface="Arial" panose="020B0604020202020204" pitchFamily="34" charset="0"/>
              <a:buChar char="•"/>
              <a:defRPr sz="1800">
                <a:latin typeface="CiscoSansTT Light" panose="020B0503020201020303" pitchFamily="34" charset="0"/>
              </a:defRPr>
            </a:lvl5pPr>
          </a:lstStyle>
          <a:p>
            <a:pPr lvl="0"/>
            <a:r>
              <a:rPr lang="en-US" dirty="0"/>
              <a:t>Click to edit Master text styles</a:t>
            </a:r>
          </a:p>
          <a:p>
            <a:pPr lvl="1"/>
            <a:r>
              <a:rPr lang="en-US" dirty="0"/>
              <a:t>Second level</a:t>
            </a:r>
          </a:p>
          <a:p>
            <a:pPr lvl="2"/>
            <a:r>
              <a:rPr lang="en-US" dirty="0"/>
              <a:t>Third level</a:t>
            </a:r>
          </a:p>
        </p:txBody>
      </p:sp>
      <p:sp>
        <p:nvSpPr>
          <p:cNvPr id="8"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1" name="Rectangle 4">
            <a:extLst>
              <a:ext uri="{FF2B5EF4-FFF2-40B4-BE49-F238E27FC236}">
                <a16:creationId xmlns:a16="http://schemas.microsoft.com/office/drawing/2014/main" id="{574E55B2-8612-664F-933D-71B0FB9C2868}"/>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9" name="Footer Placeholder 2">
            <a:extLst>
              <a:ext uri="{FF2B5EF4-FFF2-40B4-BE49-F238E27FC236}">
                <a16:creationId xmlns:a16="http://schemas.microsoft.com/office/drawing/2014/main" id="{A7DDD3CB-2ED2-AE4D-A538-7380C3D52B2B}"/>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2" name="Group 11">
            <a:extLst>
              <a:ext uri="{FF2B5EF4-FFF2-40B4-BE49-F238E27FC236}">
                <a16:creationId xmlns:a16="http://schemas.microsoft.com/office/drawing/2014/main" id="{35FD8359-691C-C74D-8F15-8302958D8DDB}"/>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B48D0703-6DCC-4145-83E2-962AAE376677}"/>
                </a:ext>
              </a:extLst>
            </p:cNvPr>
            <p:cNvGrpSpPr/>
            <p:nvPr/>
          </p:nvGrpSpPr>
          <p:grpSpPr>
            <a:xfrm>
              <a:off x="536418" y="4930673"/>
              <a:ext cx="386220" cy="86649"/>
              <a:chOff x="2826390" y="-407669"/>
              <a:chExt cx="1216132" cy="272841"/>
            </a:xfrm>
            <a:grpFill/>
          </p:grpSpPr>
          <p:sp>
            <p:nvSpPr>
              <p:cNvPr id="20" name="Freeform 19">
                <a:extLst>
                  <a:ext uri="{FF2B5EF4-FFF2-40B4-BE49-F238E27FC236}">
                    <a16:creationId xmlns:a16="http://schemas.microsoft.com/office/drawing/2014/main" id="{8D7405DD-F8F2-6140-8620-A5E6A40A1F2F}"/>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473AFCB3-115A-454D-B073-52908F750AA7}"/>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C7B421FB-72F5-1643-BD22-850A3DC40ECD}"/>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C22453C7-091F-7A4C-9C44-30F0BEDEA687}"/>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F15D9C4A-222B-CB46-8DFC-AE3BD0EEDB43}"/>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12232814-364E-2147-8CE9-2EED5E0F72D4}"/>
                </a:ext>
              </a:extLst>
            </p:cNvPr>
            <p:cNvGrpSpPr/>
            <p:nvPr/>
          </p:nvGrpSpPr>
          <p:grpSpPr>
            <a:xfrm>
              <a:off x="968312" y="4785947"/>
              <a:ext cx="573946" cy="274194"/>
              <a:chOff x="4186345" y="-863385"/>
              <a:chExt cx="1807247" cy="863385"/>
            </a:xfrm>
            <a:grpFill/>
          </p:grpSpPr>
          <p:sp>
            <p:nvSpPr>
              <p:cNvPr id="15" name="Freeform 14">
                <a:extLst>
                  <a:ext uri="{FF2B5EF4-FFF2-40B4-BE49-F238E27FC236}">
                    <a16:creationId xmlns:a16="http://schemas.microsoft.com/office/drawing/2014/main" id="{56789BFF-298C-084E-A9F1-CF5A162D2B6C}"/>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23ED3E01-524E-5843-8AF8-5B18D40B85DF}"/>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BDD7060F-85B5-484E-AE52-00F24584D3D1}"/>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52771A04-ECFE-BC41-BA59-F8B78E389199}"/>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6AAE7AC1-EB3C-744C-993E-E5BCFB4F61ED}"/>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4255683545"/>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6" userDrawn="1">
          <p15:clr>
            <a:srgbClr val="FBAE40"/>
          </p15:clr>
        </p15:guide>
        <p15:guide id="4" pos="2675">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_Half_Page_Text_2 column">
    <p:spTree>
      <p:nvGrpSpPr>
        <p:cNvPr id="1" name=""/>
        <p:cNvGrpSpPr/>
        <p:nvPr/>
      </p:nvGrpSpPr>
      <p:grpSpPr>
        <a:xfrm>
          <a:off x="0" y="0"/>
          <a:ext cx="0" cy="0"/>
          <a:chOff x="0" y="0"/>
          <a:chExt cx="0" cy="0"/>
        </a:xfrm>
      </p:grpSpPr>
      <p:sp>
        <p:nvSpPr>
          <p:cNvPr id="4" name="Rectangle 3"/>
          <p:cNvSpPr/>
          <p:nvPr userDrawn="1"/>
        </p:nvSpPr>
        <p:spPr>
          <a:xfrm>
            <a:off x="0" y="0"/>
            <a:ext cx="4572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latin typeface="CiscoSansTT Light" panose="020B0503020201020303" pitchFamily="34" charset="0"/>
            </a:endParaRPr>
          </a:p>
        </p:txBody>
      </p:sp>
      <p:sp>
        <p:nvSpPr>
          <p:cNvPr id="3" name="Title Placeholder 5"/>
          <p:cNvSpPr>
            <a:spLocks noGrp="1"/>
          </p:cNvSpPr>
          <p:nvPr>
            <p:ph type="title"/>
          </p:nvPr>
        </p:nvSpPr>
        <p:spPr bwMode="auto">
          <a:xfrm>
            <a:off x="437766" y="510540"/>
            <a:ext cx="3808797" cy="655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t"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6" name="Text Placeholder 5"/>
          <p:cNvSpPr>
            <a:spLocks noGrp="1"/>
          </p:cNvSpPr>
          <p:nvPr>
            <p:ph type="body" sz="quarter" idx="10" hasCustomPrompt="1"/>
          </p:nvPr>
        </p:nvSpPr>
        <p:spPr>
          <a:xfrm>
            <a:off x="5097463" y="530352"/>
            <a:ext cx="3551237" cy="4080510"/>
          </a:xfrm>
          <a:prstGeom prst="rect">
            <a:avLst/>
          </a:prstGeom>
        </p:spPr>
        <p:txBody>
          <a:bodyPr lIns="91440" rIns="91440"/>
          <a:lstStyle>
            <a:lvl1pPr marL="169863" indent="-169863">
              <a:lnSpc>
                <a:spcPct val="95000"/>
              </a:lnSpc>
              <a:spcBef>
                <a:spcPts val="1110"/>
              </a:spcBef>
              <a:buClr>
                <a:schemeClr val="tx1"/>
              </a:buClr>
              <a:buSzPct val="80000"/>
              <a:defRPr sz="2000">
                <a:solidFill>
                  <a:schemeClr val="tx1"/>
                </a:solidFill>
                <a:latin typeface="+mn-lt"/>
              </a:defRPr>
            </a:lvl1pPr>
            <a:lvl2pPr marL="341313" indent="-171450">
              <a:lnSpc>
                <a:spcPct val="95000"/>
              </a:lnSpc>
              <a:spcBef>
                <a:spcPts val="600"/>
              </a:spcBef>
              <a:buClr>
                <a:schemeClr val="tx1"/>
              </a:buClr>
              <a:buSzPct val="80000"/>
              <a:defRPr sz="1800">
                <a:solidFill>
                  <a:schemeClr val="tx1"/>
                </a:solidFill>
                <a:latin typeface="+mn-lt"/>
              </a:defRPr>
            </a:lvl2pPr>
            <a:lvl3pPr marL="511175" indent="-169863">
              <a:lnSpc>
                <a:spcPct val="95000"/>
              </a:lnSpc>
              <a:spcBef>
                <a:spcPts val="600"/>
              </a:spcBef>
              <a:buClr>
                <a:schemeClr val="tx1"/>
              </a:buClr>
              <a:buSzPct val="80000"/>
              <a:defRPr sz="1600">
                <a:solidFill>
                  <a:schemeClr val="tx1"/>
                </a:solidFill>
                <a:latin typeface="+mn-lt"/>
              </a:defRPr>
            </a:lvl3pPr>
            <a:lvl4pPr marL="457200" indent="-123825">
              <a:lnSpc>
                <a:spcPct val="100000"/>
              </a:lnSpc>
              <a:buClr>
                <a:schemeClr val="tx1"/>
              </a:buClr>
              <a:buSzPct val="60000"/>
              <a:defRPr sz="1600">
                <a:latin typeface="CiscoSansTT Light" panose="020B0503020201020303" pitchFamily="34" charset="0"/>
              </a:defRPr>
            </a:lvl4pPr>
            <a:lvl5pPr marL="574675" indent="-117475">
              <a:lnSpc>
                <a:spcPct val="100000"/>
              </a:lnSpc>
              <a:buClr>
                <a:schemeClr val="tx1"/>
              </a:buClr>
              <a:buSzPct val="60000"/>
              <a:defRPr sz="1600">
                <a:latin typeface="CiscoSansTT Light" panose="020B0503020201020303" pitchFamily="34" charset="0"/>
              </a:defRPr>
            </a:lvl5pPr>
          </a:lstStyle>
          <a:p>
            <a:pPr lvl="0"/>
            <a:r>
              <a:rPr lang="en-US" dirty="0"/>
              <a:t>Click to edit Master text styles</a:t>
            </a:r>
          </a:p>
          <a:p>
            <a:pPr lvl="1"/>
            <a:r>
              <a:rPr lang="en-US" dirty="0"/>
              <a:t>Second level</a:t>
            </a:r>
          </a:p>
          <a:p>
            <a:pPr lvl="2"/>
            <a:r>
              <a:rPr lang="en-US" dirty="0"/>
              <a:t>Third level</a:t>
            </a:r>
          </a:p>
        </p:txBody>
      </p:sp>
      <p:sp>
        <p:nvSpPr>
          <p:cNvPr id="9"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24" name="Text Placeholder 3"/>
          <p:cNvSpPr>
            <a:spLocks noGrp="1"/>
          </p:cNvSpPr>
          <p:nvPr>
            <p:ph type="body" sz="quarter" idx="12" hasCustomPrompt="1"/>
          </p:nvPr>
        </p:nvSpPr>
        <p:spPr>
          <a:xfrm>
            <a:off x="443528" y="1643459"/>
            <a:ext cx="3915970" cy="2925868"/>
          </a:xfrm>
          <a:prstGeom prst="rect">
            <a:avLst/>
          </a:prstGeom>
        </p:spPr>
        <p:txBody>
          <a:bodyPr lIns="91420" tIns="45710" rIns="91420" bIns="45710">
            <a:noAutofit/>
          </a:bodyPr>
          <a:lstStyle>
            <a:lvl1pPr marL="174625" indent="-174625" algn="l" defTabSz="684213" rtl="0" eaLnBrk="1" fontAlgn="base" hangingPunct="1">
              <a:lnSpc>
                <a:spcPct val="95000"/>
              </a:lnSpc>
              <a:spcBef>
                <a:spcPts val="1110"/>
              </a:spcBef>
              <a:spcAft>
                <a:spcPct val="0"/>
              </a:spcAft>
              <a:buClr>
                <a:schemeClr val="bg1">
                  <a:lumMod val="75000"/>
                </a:schemeClr>
              </a:buClr>
              <a:buSzPct val="80000"/>
              <a:buFont typeface="Arial"/>
              <a:buChar char="•"/>
              <a:defRPr sz="2400" b="0" i="0">
                <a:solidFill>
                  <a:schemeClr val="bg1"/>
                </a:solidFill>
                <a:latin typeface="+mn-lt"/>
                <a:ea typeface="CiscoSansTT Thin" charset="0"/>
                <a:cs typeface="CiscoSansTT Thin" charset="0"/>
              </a:defRPr>
            </a:lvl1pPr>
            <a:lvl2pPr marL="341313" indent="-166688">
              <a:lnSpc>
                <a:spcPct val="95000"/>
              </a:lnSpc>
              <a:spcBef>
                <a:spcPts val="600"/>
              </a:spcBef>
              <a:buClr>
                <a:schemeClr val="bg1">
                  <a:lumMod val="75000"/>
                </a:schemeClr>
              </a:buClr>
              <a:buSzPct val="80000"/>
              <a:buFont typeface="Arial"/>
              <a:buChar char="•"/>
              <a:defRPr sz="1800" b="0" i="0">
                <a:solidFill>
                  <a:schemeClr val="bg1"/>
                </a:solidFill>
                <a:latin typeface="+mn-lt"/>
                <a:ea typeface="CiscoSansTT Thin" charset="0"/>
                <a:cs typeface="CiscoSansTT Thin" charset="0"/>
              </a:defRPr>
            </a:lvl2pPr>
            <a:lvl3pPr marL="511175" indent="-169863">
              <a:spcBef>
                <a:spcPts val="600"/>
              </a:spcBef>
              <a:buClr>
                <a:schemeClr val="bg1">
                  <a:lumMod val="75000"/>
                </a:schemeClr>
              </a:buClr>
              <a:buSzPct val="80000"/>
              <a:buFont typeface="Arial"/>
              <a:buChar char="•"/>
              <a:defRPr sz="1600" b="0" i="0">
                <a:solidFill>
                  <a:schemeClr val="bg1"/>
                </a:solidFill>
                <a:latin typeface="+mn-lt"/>
                <a:ea typeface="CiscoSansTT Thin" charset="0"/>
                <a:cs typeface="CiscoSansTT Thin" charset="0"/>
              </a:defRPr>
            </a:lvl3pPr>
            <a:lvl4pPr marL="517525" indent="-114300">
              <a:buClr>
                <a:schemeClr val="tx2"/>
              </a:buClr>
              <a:buSzPct val="60000"/>
              <a:buFont typeface="Arial"/>
              <a:buChar char="•"/>
              <a:defRPr sz="1400" b="0" i="0">
                <a:solidFill>
                  <a:schemeClr val="bg1">
                    <a:lumMod val="75000"/>
                  </a:schemeClr>
                </a:solidFill>
                <a:latin typeface="CiscoSansTT Light" panose="020B0503020201020303" pitchFamily="34" charset="0"/>
                <a:ea typeface="CiscoSansTT Thin" charset="0"/>
                <a:cs typeface="CiscoSansTT Thin" charset="0"/>
              </a:defRPr>
            </a:lvl4pPr>
            <a:lvl5pPr marL="631825" indent="-114300">
              <a:buClr>
                <a:schemeClr val="tx2"/>
              </a:buClr>
              <a:buSzPct val="60000"/>
              <a:buFont typeface="Arial"/>
              <a:buChar char="•"/>
              <a:defRPr sz="1200" b="0" i="0">
                <a:solidFill>
                  <a:schemeClr val="bg1">
                    <a:lumMod val="75000"/>
                  </a:schemeClr>
                </a:solidFill>
                <a:latin typeface="CiscoSansTT Light" panose="020B0503020201020303" pitchFamily="34" charset="0"/>
                <a:ea typeface="CiscoSansTT Thin" charset="0"/>
                <a:cs typeface="CiscoSansTT Thin" charset="0"/>
              </a:defRPr>
            </a:lvl5pPr>
          </a:lstStyle>
          <a:p>
            <a:pPr marL="174625" lvl="0" indent="-174625" algn="l" defTabSz="684213" rtl="0" eaLnBrk="1" fontAlgn="base" hangingPunct="1">
              <a:lnSpc>
                <a:spcPct val="95000"/>
              </a:lnSpc>
              <a:spcBef>
                <a:spcPts val="1110"/>
              </a:spcBef>
              <a:spcAft>
                <a:spcPct val="0"/>
              </a:spcAft>
              <a:buClr>
                <a:schemeClr val="bg1">
                  <a:lumMod val="75000"/>
                </a:schemeClr>
              </a:buClr>
              <a:buSzPct val="80000"/>
              <a:buFont typeface="Arial"/>
              <a:buChar char="•"/>
            </a:pPr>
            <a:r>
              <a:rPr lang="en-US" dirty="0"/>
              <a:t>Click to edit Master text styles</a:t>
            </a:r>
          </a:p>
          <a:p>
            <a:pPr lvl="1"/>
            <a:r>
              <a:rPr lang="en-GB" dirty="0"/>
              <a:t>Second level</a:t>
            </a:r>
          </a:p>
          <a:p>
            <a:pPr lvl="2"/>
            <a:r>
              <a:rPr lang="en-GB" dirty="0"/>
              <a:t>Third level</a:t>
            </a:r>
            <a:endParaRPr lang="en-US" dirty="0"/>
          </a:p>
        </p:txBody>
      </p:sp>
      <p:sp>
        <p:nvSpPr>
          <p:cNvPr id="12" name="Rectangle 4">
            <a:extLst>
              <a:ext uri="{FF2B5EF4-FFF2-40B4-BE49-F238E27FC236}">
                <a16:creationId xmlns:a16="http://schemas.microsoft.com/office/drawing/2014/main" id="{CD7512CA-58D8-FB41-809A-FEFA54A04A66}"/>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0" name="Footer Placeholder 2">
            <a:extLst>
              <a:ext uri="{FF2B5EF4-FFF2-40B4-BE49-F238E27FC236}">
                <a16:creationId xmlns:a16="http://schemas.microsoft.com/office/drawing/2014/main" id="{1D0A77E6-D409-C948-8DB1-E070EA4602BC}"/>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3" name="Group 12">
            <a:extLst>
              <a:ext uri="{FF2B5EF4-FFF2-40B4-BE49-F238E27FC236}">
                <a16:creationId xmlns:a16="http://schemas.microsoft.com/office/drawing/2014/main" id="{4ACC5F76-34BC-D848-BCF5-E441FD68635B}"/>
              </a:ext>
            </a:extLst>
          </p:cNvPr>
          <p:cNvGrpSpPr/>
          <p:nvPr userDrawn="1"/>
        </p:nvGrpSpPr>
        <p:grpSpPr>
          <a:xfrm>
            <a:off x="536418" y="4785947"/>
            <a:ext cx="1005840" cy="274194"/>
            <a:chOff x="536418" y="4785947"/>
            <a:chExt cx="1005840" cy="274194"/>
          </a:xfrm>
          <a:solidFill>
            <a:schemeClr val="bg1"/>
          </a:solidFill>
        </p:grpSpPr>
        <p:grpSp>
          <p:nvGrpSpPr>
            <p:cNvPr id="14" name="Group 13">
              <a:extLst>
                <a:ext uri="{FF2B5EF4-FFF2-40B4-BE49-F238E27FC236}">
                  <a16:creationId xmlns:a16="http://schemas.microsoft.com/office/drawing/2014/main" id="{6D4EFEF8-4A71-D149-857A-0A578B5B333C}"/>
                </a:ext>
              </a:extLst>
            </p:cNvPr>
            <p:cNvGrpSpPr/>
            <p:nvPr/>
          </p:nvGrpSpPr>
          <p:grpSpPr>
            <a:xfrm>
              <a:off x="536418" y="4930673"/>
              <a:ext cx="386220" cy="86649"/>
              <a:chOff x="2826390" y="-407669"/>
              <a:chExt cx="1216132" cy="272841"/>
            </a:xfrm>
            <a:grpFill/>
          </p:grpSpPr>
          <p:sp>
            <p:nvSpPr>
              <p:cNvPr id="21" name="Freeform 20">
                <a:extLst>
                  <a:ext uri="{FF2B5EF4-FFF2-40B4-BE49-F238E27FC236}">
                    <a16:creationId xmlns:a16="http://schemas.microsoft.com/office/drawing/2014/main" id="{66EA2FC1-A072-0D49-B2A3-8EB03274A49D}"/>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C101ED50-B5E5-644E-B2C5-3FEE40D2454F}"/>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67A48975-4E3A-3843-9D46-89B1FDB9D0ED}"/>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99AD0F9E-AA8E-8147-9600-554AB3DAE203}"/>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26856D7B-8E51-CA4B-BC25-8176628F718B}"/>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7F5BD369-8581-8E43-AEB7-537BCC1B917E}"/>
                </a:ext>
              </a:extLst>
            </p:cNvPr>
            <p:cNvGrpSpPr/>
            <p:nvPr/>
          </p:nvGrpSpPr>
          <p:grpSpPr>
            <a:xfrm>
              <a:off x="968312" y="4785947"/>
              <a:ext cx="573946" cy="274194"/>
              <a:chOff x="4186345" y="-863385"/>
              <a:chExt cx="1807247" cy="863385"/>
            </a:xfrm>
            <a:grpFill/>
          </p:grpSpPr>
          <p:sp>
            <p:nvSpPr>
              <p:cNvPr id="16" name="Freeform 15">
                <a:extLst>
                  <a:ext uri="{FF2B5EF4-FFF2-40B4-BE49-F238E27FC236}">
                    <a16:creationId xmlns:a16="http://schemas.microsoft.com/office/drawing/2014/main" id="{B9936A75-07E3-ED4D-8F0A-6B8544988BA3}"/>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3D8CEA84-6C99-BA4B-8C17-7F231925871A}"/>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D855B0B2-2D27-EC4B-A38C-9AA99B80EB61}"/>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A387A6B0-6DCD-D84E-91CA-FD43B5C04DB4}"/>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7A712A8B-3CE5-5C4A-ADC6-D9ACB895AAC8}"/>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770551288"/>
      </p:ext>
    </p:extLst>
  </p:cSld>
  <p:clrMapOvr>
    <a:masterClrMapping/>
  </p:clrMapOvr>
  <p:extLst>
    <p:ext uri="{DCECCB84-F9BA-43D5-87BE-67443E8EF086}">
      <p15:sldGuideLst xmlns:p15="http://schemas.microsoft.com/office/powerpoint/2012/main">
        <p15:guide id="4" pos="2675">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5_Half_Page_Picture">
    <p:spTree>
      <p:nvGrpSpPr>
        <p:cNvPr id="1" name=""/>
        <p:cNvGrpSpPr/>
        <p:nvPr/>
      </p:nvGrpSpPr>
      <p:grpSpPr>
        <a:xfrm>
          <a:off x="0" y="0"/>
          <a:ext cx="0" cy="0"/>
          <a:chOff x="0" y="0"/>
          <a:chExt cx="0" cy="0"/>
        </a:xfrm>
      </p:grpSpPr>
      <p:sp>
        <p:nvSpPr>
          <p:cNvPr id="4" name="Rectangle 3"/>
          <p:cNvSpPr/>
          <p:nvPr userDrawn="1"/>
        </p:nvSpPr>
        <p:spPr>
          <a:xfrm>
            <a:off x="0" y="0"/>
            <a:ext cx="4572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tx2"/>
              </a:solidFill>
              <a:latin typeface="CiscoSansTT Light" panose="020B0503020201020303" pitchFamily="34" charset="0"/>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5089525" y="531813"/>
            <a:ext cx="3559175" cy="4059236"/>
          </a:xfrm>
          <a:prstGeom prst="rect">
            <a:avLst/>
          </a:prstGeom>
        </p:spPr>
        <p:txBody>
          <a:bodyPr anchor="ctr" anchorCtr="0"/>
          <a:lstStyle>
            <a:lvl1pPr marL="0" indent="0" algn="ctr">
              <a:buNone/>
              <a:defRPr>
                <a:solidFill>
                  <a:schemeClr val="tx1"/>
                </a:solidFill>
                <a:latin typeface="+mn-lt"/>
              </a:defRPr>
            </a:lvl1pPr>
          </a:lstStyle>
          <a:p>
            <a:endParaRPr lang="en-US" dirty="0"/>
          </a:p>
        </p:txBody>
      </p:sp>
      <p:sp>
        <p:nvSpPr>
          <p:cNvPr id="6"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1" name="Rectangle 4">
            <a:extLst>
              <a:ext uri="{FF2B5EF4-FFF2-40B4-BE49-F238E27FC236}">
                <a16:creationId xmlns:a16="http://schemas.microsoft.com/office/drawing/2014/main" id="{7D17265F-9DB8-B243-9D0F-9E6DC594F363}"/>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9" name="Footer Placeholder 2">
            <a:extLst>
              <a:ext uri="{FF2B5EF4-FFF2-40B4-BE49-F238E27FC236}">
                <a16:creationId xmlns:a16="http://schemas.microsoft.com/office/drawing/2014/main" id="{021D6142-AF52-D541-8B97-90D64B9406EE}"/>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2" name="Group 11">
            <a:extLst>
              <a:ext uri="{FF2B5EF4-FFF2-40B4-BE49-F238E27FC236}">
                <a16:creationId xmlns:a16="http://schemas.microsoft.com/office/drawing/2014/main" id="{8A700F23-F61B-3049-84C8-AAAEF840E0F5}"/>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2C4B0186-59CA-9144-8905-6CD00C58598A}"/>
                </a:ext>
              </a:extLst>
            </p:cNvPr>
            <p:cNvGrpSpPr/>
            <p:nvPr/>
          </p:nvGrpSpPr>
          <p:grpSpPr>
            <a:xfrm>
              <a:off x="536418" y="4930673"/>
              <a:ext cx="386220" cy="86649"/>
              <a:chOff x="2826390" y="-407669"/>
              <a:chExt cx="1216132" cy="272841"/>
            </a:xfrm>
            <a:grpFill/>
          </p:grpSpPr>
          <p:sp>
            <p:nvSpPr>
              <p:cNvPr id="20" name="Freeform 19">
                <a:extLst>
                  <a:ext uri="{FF2B5EF4-FFF2-40B4-BE49-F238E27FC236}">
                    <a16:creationId xmlns:a16="http://schemas.microsoft.com/office/drawing/2014/main" id="{B4E91F53-745D-4045-8F92-E0A3E28F4A50}"/>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E6C7C97D-8D0A-6649-88CD-4E5CD25FDB63}"/>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54B151D9-FEA3-0041-B792-3329232537F9}"/>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B97E2510-276E-B648-9C3B-FDC48D90CA15}"/>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F26D5223-C318-E74D-94D6-D2F7DCA0D181}"/>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1CF77F87-936D-5C45-8C9F-BB16ED2F17AA}"/>
                </a:ext>
              </a:extLst>
            </p:cNvPr>
            <p:cNvGrpSpPr/>
            <p:nvPr/>
          </p:nvGrpSpPr>
          <p:grpSpPr>
            <a:xfrm>
              <a:off x="968312" y="4785947"/>
              <a:ext cx="573946" cy="274194"/>
              <a:chOff x="4186345" y="-863385"/>
              <a:chExt cx="1807247" cy="863385"/>
            </a:xfrm>
            <a:grpFill/>
          </p:grpSpPr>
          <p:sp>
            <p:nvSpPr>
              <p:cNvPr id="15" name="Freeform 14">
                <a:extLst>
                  <a:ext uri="{FF2B5EF4-FFF2-40B4-BE49-F238E27FC236}">
                    <a16:creationId xmlns:a16="http://schemas.microsoft.com/office/drawing/2014/main" id="{FCD0474E-5F8B-B544-9F6F-04831D29CF6D}"/>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56080D13-7281-AC40-B901-FE17DDC1C2EF}"/>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ABB2AA8C-CC4D-6F48-B044-EBAC0310E081}"/>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27D9C23A-F9B8-2747-98D9-4293D608EC4E}"/>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ED33F231-BCEA-874B-918B-C6A2A6C82BC3}"/>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642764624"/>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88" userDrawn="1">
          <p15:clr>
            <a:srgbClr val="FBAE40"/>
          </p15:clr>
        </p15:guide>
        <p15:guide id="7" pos="3206">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Half_Page_Headline Only">
    <p:spTree>
      <p:nvGrpSpPr>
        <p:cNvPr id="1" name=""/>
        <p:cNvGrpSpPr/>
        <p:nvPr/>
      </p:nvGrpSpPr>
      <p:grpSpPr>
        <a:xfrm>
          <a:off x="0" y="0"/>
          <a:ext cx="0" cy="0"/>
          <a:chOff x="0" y="0"/>
          <a:chExt cx="0" cy="0"/>
        </a:xfrm>
      </p:grpSpPr>
      <p:sp>
        <p:nvSpPr>
          <p:cNvPr id="4" name="Rectangle 3"/>
          <p:cNvSpPr/>
          <p:nvPr userDrawn="1"/>
        </p:nvSpPr>
        <p:spPr>
          <a:xfrm>
            <a:off x="0" y="0"/>
            <a:ext cx="4572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latin typeface="CiscoSansTT Light" panose="020B0503020201020303" pitchFamily="34" charset="0"/>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5"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8" name="Rectangle 4">
            <a:extLst>
              <a:ext uri="{FF2B5EF4-FFF2-40B4-BE49-F238E27FC236}">
                <a16:creationId xmlns:a16="http://schemas.microsoft.com/office/drawing/2014/main" id="{A3597FB6-5BCA-9142-B4A2-0B0F126789C9}"/>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0" name="Footer Placeholder 2">
            <a:extLst>
              <a:ext uri="{FF2B5EF4-FFF2-40B4-BE49-F238E27FC236}">
                <a16:creationId xmlns:a16="http://schemas.microsoft.com/office/drawing/2014/main" id="{28318DD6-1A3E-0B48-A7FF-F9B85EC05C92}"/>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24" name="Group 23">
            <a:extLst>
              <a:ext uri="{FF2B5EF4-FFF2-40B4-BE49-F238E27FC236}">
                <a16:creationId xmlns:a16="http://schemas.microsoft.com/office/drawing/2014/main" id="{AE892A37-EE79-7546-A187-ADA4A5CAA9DD}"/>
              </a:ext>
            </a:extLst>
          </p:cNvPr>
          <p:cNvGrpSpPr/>
          <p:nvPr userDrawn="1"/>
        </p:nvGrpSpPr>
        <p:grpSpPr>
          <a:xfrm>
            <a:off x="536418" y="4785947"/>
            <a:ext cx="1005840" cy="274194"/>
            <a:chOff x="536418" y="4785947"/>
            <a:chExt cx="1005840" cy="274194"/>
          </a:xfrm>
          <a:solidFill>
            <a:schemeClr val="bg1"/>
          </a:solidFill>
        </p:grpSpPr>
        <p:grpSp>
          <p:nvGrpSpPr>
            <p:cNvPr id="25" name="Group 24">
              <a:extLst>
                <a:ext uri="{FF2B5EF4-FFF2-40B4-BE49-F238E27FC236}">
                  <a16:creationId xmlns:a16="http://schemas.microsoft.com/office/drawing/2014/main" id="{CDC5A679-199D-3749-B0E9-72C190F3AF9E}"/>
                </a:ext>
              </a:extLst>
            </p:cNvPr>
            <p:cNvGrpSpPr/>
            <p:nvPr/>
          </p:nvGrpSpPr>
          <p:grpSpPr>
            <a:xfrm>
              <a:off x="536418" y="4930673"/>
              <a:ext cx="386220" cy="86649"/>
              <a:chOff x="2826390" y="-407669"/>
              <a:chExt cx="1216132" cy="272841"/>
            </a:xfrm>
            <a:grpFill/>
          </p:grpSpPr>
          <p:sp>
            <p:nvSpPr>
              <p:cNvPr id="32" name="Freeform 31">
                <a:extLst>
                  <a:ext uri="{FF2B5EF4-FFF2-40B4-BE49-F238E27FC236}">
                    <a16:creationId xmlns:a16="http://schemas.microsoft.com/office/drawing/2014/main" id="{E4E7E131-59F4-4147-979A-F0038D703313}"/>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02413925-982A-CB40-8DE4-913A2B0455AC}"/>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DE5ECA70-CC8A-1A44-A9C0-DF25AA02B2EC}"/>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E9A7CF70-DDCE-1F46-BCAE-40DF4E033211}"/>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8F14A069-713A-5549-8710-E1179D8722E1}"/>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26" name="Group 25">
              <a:extLst>
                <a:ext uri="{FF2B5EF4-FFF2-40B4-BE49-F238E27FC236}">
                  <a16:creationId xmlns:a16="http://schemas.microsoft.com/office/drawing/2014/main" id="{6F18A878-B987-BF49-B828-2BAA87ED2520}"/>
                </a:ext>
              </a:extLst>
            </p:cNvPr>
            <p:cNvGrpSpPr/>
            <p:nvPr/>
          </p:nvGrpSpPr>
          <p:grpSpPr>
            <a:xfrm>
              <a:off x="968312" y="4785947"/>
              <a:ext cx="573946" cy="274194"/>
              <a:chOff x="4186345" y="-863385"/>
              <a:chExt cx="1807247" cy="863385"/>
            </a:xfrm>
            <a:grpFill/>
          </p:grpSpPr>
          <p:sp>
            <p:nvSpPr>
              <p:cNvPr id="27" name="Freeform 26">
                <a:extLst>
                  <a:ext uri="{FF2B5EF4-FFF2-40B4-BE49-F238E27FC236}">
                    <a16:creationId xmlns:a16="http://schemas.microsoft.com/office/drawing/2014/main" id="{0DD2D577-C066-9B4A-AA9E-08315BAEBCF8}"/>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DA4D4D55-CA9A-3543-849C-FC96C0E0C77A}"/>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0F07DBDF-6E3E-4D42-9D73-C1022511359D}"/>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1AE3476D-B358-5842-8C87-2269FD34C9D4}"/>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8EEC4B5-C2FC-DC4A-9031-095B36CB24BB}"/>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884465524"/>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7_Half_Page_Picture_Full">
    <p:spTree>
      <p:nvGrpSpPr>
        <p:cNvPr id="1" name=""/>
        <p:cNvGrpSpPr/>
        <p:nvPr/>
      </p:nvGrpSpPr>
      <p:grpSpPr>
        <a:xfrm>
          <a:off x="0" y="0"/>
          <a:ext cx="0" cy="0"/>
          <a:chOff x="0" y="0"/>
          <a:chExt cx="0" cy="0"/>
        </a:xfrm>
      </p:grpSpPr>
      <p:sp>
        <p:nvSpPr>
          <p:cNvPr id="4" name="Rectangle 3"/>
          <p:cNvSpPr/>
          <p:nvPr userDrawn="1"/>
        </p:nvSpPr>
        <p:spPr>
          <a:xfrm>
            <a:off x="0" y="0"/>
            <a:ext cx="4572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CiscoSansTT Light" panose="020B0503020201020303" pitchFamily="34" charset="0"/>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4580092" y="0"/>
            <a:ext cx="4563907" cy="5143500"/>
          </a:xfrm>
          <a:prstGeom prst="rect">
            <a:avLst/>
          </a:prstGeom>
        </p:spPr>
        <p:txBody>
          <a:bodyPr anchor="ctr" anchorCtr="0"/>
          <a:lstStyle>
            <a:lvl1pPr marL="0" indent="0" algn="ctr">
              <a:buNone/>
              <a:defRPr>
                <a:solidFill>
                  <a:schemeClr val="tx1"/>
                </a:solidFill>
                <a:latin typeface="+mn-lt"/>
              </a:defRPr>
            </a:lvl1pPr>
          </a:lstStyle>
          <a:p>
            <a:endParaRPr lang="en-US" dirty="0"/>
          </a:p>
        </p:txBody>
      </p:sp>
      <p:sp>
        <p:nvSpPr>
          <p:cNvPr id="6"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1" name="Rectangle 4">
            <a:extLst>
              <a:ext uri="{FF2B5EF4-FFF2-40B4-BE49-F238E27FC236}">
                <a16:creationId xmlns:a16="http://schemas.microsoft.com/office/drawing/2014/main" id="{559D0C4A-72E6-8442-90C2-1CB0AEE1DC89}"/>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9" name="Footer Placeholder 2">
            <a:extLst>
              <a:ext uri="{FF2B5EF4-FFF2-40B4-BE49-F238E27FC236}">
                <a16:creationId xmlns:a16="http://schemas.microsoft.com/office/drawing/2014/main" id="{F2CB99F5-B323-284C-AAF0-36D8C07838AA}"/>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2" name="Group 11">
            <a:extLst>
              <a:ext uri="{FF2B5EF4-FFF2-40B4-BE49-F238E27FC236}">
                <a16:creationId xmlns:a16="http://schemas.microsoft.com/office/drawing/2014/main" id="{4234E964-1926-0F4D-87D2-C604EA6B744C}"/>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B571543A-44F1-424C-B2E2-25DACC821F8B}"/>
                </a:ext>
              </a:extLst>
            </p:cNvPr>
            <p:cNvGrpSpPr/>
            <p:nvPr/>
          </p:nvGrpSpPr>
          <p:grpSpPr>
            <a:xfrm>
              <a:off x="536418" y="4930673"/>
              <a:ext cx="386220" cy="86649"/>
              <a:chOff x="2826390" y="-407669"/>
              <a:chExt cx="1216132" cy="272841"/>
            </a:xfrm>
            <a:grpFill/>
          </p:grpSpPr>
          <p:sp>
            <p:nvSpPr>
              <p:cNvPr id="20" name="Freeform 19">
                <a:extLst>
                  <a:ext uri="{FF2B5EF4-FFF2-40B4-BE49-F238E27FC236}">
                    <a16:creationId xmlns:a16="http://schemas.microsoft.com/office/drawing/2014/main" id="{64B3E16E-3B99-D84C-A30C-1354972F6125}"/>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9FEF6327-B878-7F44-8F06-27D764A24051}"/>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089E22D9-4C9A-A340-B15B-20AA22F6EF74}"/>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FC0EF3A2-2FAF-B04A-B9E5-A80BF4D1277C}"/>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2D7B9FFA-FC9E-EA4D-93D1-BD4151D3723E}"/>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12079103-FD1E-B94A-B273-8D7F825AF503}"/>
                </a:ext>
              </a:extLst>
            </p:cNvPr>
            <p:cNvGrpSpPr/>
            <p:nvPr/>
          </p:nvGrpSpPr>
          <p:grpSpPr>
            <a:xfrm>
              <a:off x="968312" y="4785947"/>
              <a:ext cx="573946" cy="274194"/>
              <a:chOff x="4186345" y="-863385"/>
              <a:chExt cx="1807247" cy="863385"/>
            </a:xfrm>
            <a:grpFill/>
          </p:grpSpPr>
          <p:sp>
            <p:nvSpPr>
              <p:cNvPr id="15" name="Freeform 14">
                <a:extLst>
                  <a:ext uri="{FF2B5EF4-FFF2-40B4-BE49-F238E27FC236}">
                    <a16:creationId xmlns:a16="http://schemas.microsoft.com/office/drawing/2014/main" id="{7090CA71-E588-F14F-BB33-52710677C948}"/>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C33FF30E-2DEA-5D41-BAAE-F4A5F731365A}"/>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8C86C7CD-BFDF-3648-924F-AE612F4CB82C}"/>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95E0F7F-98CD-0C4C-B896-CB7219A297B7}"/>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20DCCE8C-DDD4-664D-B2DE-EBDBB33BDC77}"/>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538180873"/>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8_Half_Page_Chart">
    <p:spTree>
      <p:nvGrpSpPr>
        <p:cNvPr id="1" name=""/>
        <p:cNvGrpSpPr/>
        <p:nvPr/>
      </p:nvGrpSpPr>
      <p:grpSpPr>
        <a:xfrm>
          <a:off x="0" y="0"/>
          <a:ext cx="0" cy="0"/>
          <a:chOff x="0" y="0"/>
          <a:chExt cx="0" cy="0"/>
        </a:xfrm>
      </p:grpSpPr>
      <p:sp>
        <p:nvSpPr>
          <p:cNvPr id="4" name="Rectangle 3"/>
          <p:cNvSpPr/>
          <p:nvPr userDrawn="1"/>
        </p:nvSpPr>
        <p:spPr>
          <a:xfrm>
            <a:off x="0" y="0"/>
            <a:ext cx="4572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CiscoSansTT Light" panose="020B0503020201020303" pitchFamily="34" charset="0"/>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6" name="Chart Placeholder 5"/>
          <p:cNvSpPr>
            <a:spLocks noGrp="1"/>
          </p:cNvSpPr>
          <p:nvPr>
            <p:ph type="chart" sz="quarter" idx="10"/>
          </p:nvPr>
        </p:nvSpPr>
        <p:spPr>
          <a:xfrm>
            <a:off x="5089525" y="503238"/>
            <a:ext cx="3559175" cy="4087812"/>
          </a:xfrm>
          <a:prstGeom prst="rect">
            <a:avLst/>
          </a:prstGeom>
        </p:spPr>
        <p:txBody>
          <a:bodyPr anchor="ctr" anchorCtr="0"/>
          <a:lstStyle>
            <a:lvl1pPr marL="0" indent="0" algn="ctr">
              <a:buNone/>
              <a:defRPr>
                <a:solidFill>
                  <a:schemeClr val="tx1"/>
                </a:solidFill>
                <a:latin typeface="+mn-lt"/>
              </a:defRPr>
            </a:lvl1pPr>
          </a:lstStyle>
          <a:p>
            <a:endParaRPr lang="en-US" dirty="0"/>
          </a:p>
        </p:txBody>
      </p:sp>
      <p:sp>
        <p:nvSpPr>
          <p:cNvPr id="7"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1" name="Rectangle 4">
            <a:extLst>
              <a:ext uri="{FF2B5EF4-FFF2-40B4-BE49-F238E27FC236}">
                <a16:creationId xmlns:a16="http://schemas.microsoft.com/office/drawing/2014/main" id="{2F710795-8511-9348-A4F8-BC9782C393E2}"/>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9" name="Footer Placeholder 2">
            <a:extLst>
              <a:ext uri="{FF2B5EF4-FFF2-40B4-BE49-F238E27FC236}">
                <a16:creationId xmlns:a16="http://schemas.microsoft.com/office/drawing/2014/main" id="{E0653DFF-EC5D-434A-9895-7D1C5F72308F}"/>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2" name="Group 11">
            <a:extLst>
              <a:ext uri="{FF2B5EF4-FFF2-40B4-BE49-F238E27FC236}">
                <a16:creationId xmlns:a16="http://schemas.microsoft.com/office/drawing/2014/main" id="{28146A9F-0C3D-F544-ACA4-9D10C7713CB6}"/>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7F1B4695-4A21-9E48-8507-3D04DF778ED8}"/>
                </a:ext>
              </a:extLst>
            </p:cNvPr>
            <p:cNvGrpSpPr/>
            <p:nvPr/>
          </p:nvGrpSpPr>
          <p:grpSpPr>
            <a:xfrm>
              <a:off x="536418" y="4930673"/>
              <a:ext cx="386220" cy="86649"/>
              <a:chOff x="2826390" y="-407669"/>
              <a:chExt cx="1216132" cy="272841"/>
            </a:xfrm>
            <a:grpFill/>
          </p:grpSpPr>
          <p:sp>
            <p:nvSpPr>
              <p:cNvPr id="20" name="Freeform 19">
                <a:extLst>
                  <a:ext uri="{FF2B5EF4-FFF2-40B4-BE49-F238E27FC236}">
                    <a16:creationId xmlns:a16="http://schemas.microsoft.com/office/drawing/2014/main" id="{23038E49-95E6-6846-BF66-391EC0E114CF}"/>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C010D358-F7D4-3A44-A74A-230822E1C8DC}"/>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E4D6BA7B-9AB5-1A4F-8091-3B31DEEA324B}"/>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374C8464-FD3F-1D4C-9758-47A3C77321CE}"/>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ACF62C92-D161-7D4F-B390-9DBD9328A7D3}"/>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0C6543DD-2AAA-2D42-AE27-72DB234918EE}"/>
                </a:ext>
              </a:extLst>
            </p:cNvPr>
            <p:cNvGrpSpPr/>
            <p:nvPr/>
          </p:nvGrpSpPr>
          <p:grpSpPr>
            <a:xfrm>
              <a:off x="968312" y="4785947"/>
              <a:ext cx="573946" cy="274194"/>
              <a:chOff x="4186345" y="-863385"/>
              <a:chExt cx="1807247" cy="863385"/>
            </a:xfrm>
            <a:grpFill/>
          </p:grpSpPr>
          <p:sp>
            <p:nvSpPr>
              <p:cNvPr id="15" name="Freeform 14">
                <a:extLst>
                  <a:ext uri="{FF2B5EF4-FFF2-40B4-BE49-F238E27FC236}">
                    <a16:creationId xmlns:a16="http://schemas.microsoft.com/office/drawing/2014/main" id="{F8F072C8-6F74-B24C-B3E1-702144044577}"/>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7C89B0E3-8AC2-864B-A0EE-3ADDA6F6F6A0}"/>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495ED0F7-161A-4D4C-8EED-60D3FC544C90}"/>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BB218624-C0BB-FF48-9580-7363EAAC232D}"/>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097ACC98-631F-3247-976B-228C996B3F58}"/>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301836755"/>
      </p:ext>
    </p:extLst>
  </p:cSld>
  <p:clrMapOvr>
    <a:masterClrMapping/>
  </p:clrMapOvr>
  <p:extLst>
    <p:ext uri="{DCECCB84-F9BA-43D5-87BE-67443E8EF086}">
      <p15:sldGuideLst xmlns:p15="http://schemas.microsoft.com/office/powerpoint/2012/main">
        <p15:guide id="3" orient="horz" pos="2196">
          <p15:clr>
            <a:srgbClr val="FBAE40"/>
          </p15:clr>
        </p15:guide>
        <p15:guide id="4" pos="2675">
          <p15:clr>
            <a:srgbClr val="FBAE40"/>
          </p15:clr>
        </p15:guide>
        <p15:guide id="7" pos="3206">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9_Half_Page_Table">
    <p:spTree>
      <p:nvGrpSpPr>
        <p:cNvPr id="1" name=""/>
        <p:cNvGrpSpPr/>
        <p:nvPr/>
      </p:nvGrpSpPr>
      <p:grpSpPr>
        <a:xfrm>
          <a:off x="0" y="0"/>
          <a:ext cx="0" cy="0"/>
          <a:chOff x="0" y="0"/>
          <a:chExt cx="0" cy="0"/>
        </a:xfrm>
      </p:grpSpPr>
      <p:sp>
        <p:nvSpPr>
          <p:cNvPr id="4" name="Rectangle 3"/>
          <p:cNvSpPr/>
          <p:nvPr userDrawn="1"/>
        </p:nvSpPr>
        <p:spPr>
          <a:xfrm>
            <a:off x="0" y="0"/>
            <a:ext cx="4572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CiscoSansTT Light" panose="020B0503020201020303" pitchFamily="34" charset="0"/>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7" name="Table Placeholder 6"/>
          <p:cNvSpPr>
            <a:spLocks noGrp="1"/>
          </p:cNvSpPr>
          <p:nvPr>
            <p:ph type="tbl" sz="quarter" idx="10"/>
          </p:nvPr>
        </p:nvSpPr>
        <p:spPr>
          <a:xfrm>
            <a:off x="5089525" y="503238"/>
            <a:ext cx="3559175" cy="4087812"/>
          </a:xfrm>
          <a:prstGeom prst="rect">
            <a:avLst/>
          </a:prstGeom>
        </p:spPr>
        <p:txBody>
          <a:bodyPr anchor="ctr" anchorCtr="0"/>
          <a:lstStyle>
            <a:lvl1pPr marL="0" indent="0" algn="ctr">
              <a:buNone/>
              <a:defRPr>
                <a:solidFill>
                  <a:schemeClr val="tx1"/>
                </a:solidFill>
                <a:latin typeface="+mn-lt"/>
              </a:defRPr>
            </a:lvl1pPr>
          </a:lstStyle>
          <a:p>
            <a:endParaRPr lang="en-US" dirty="0"/>
          </a:p>
        </p:txBody>
      </p:sp>
      <p:sp>
        <p:nvSpPr>
          <p:cNvPr id="6" name="Slide Number Placeholder 1"/>
          <p:cNvSpPr>
            <a:spLocks noGrp="1"/>
          </p:cNvSpPr>
          <p:nvPr>
            <p:ph type="sldNum" sz="quarter" idx="4"/>
          </p:nvPr>
        </p:nvSpPr>
        <p:spPr>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1" name="Rectangle 4">
            <a:extLst>
              <a:ext uri="{FF2B5EF4-FFF2-40B4-BE49-F238E27FC236}">
                <a16:creationId xmlns:a16="http://schemas.microsoft.com/office/drawing/2014/main" id="{5C202563-00FB-5341-8D23-C988A3CEF77F}"/>
              </a:ext>
            </a:extLst>
          </p:cNvPr>
          <p:cNvSpPr>
            <a:spLocks noChangeArrowheads="1"/>
          </p:cNvSpPr>
          <p:nvPr userDrawn="1"/>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9" name="Footer Placeholder 2">
            <a:extLst>
              <a:ext uri="{FF2B5EF4-FFF2-40B4-BE49-F238E27FC236}">
                <a16:creationId xmlns:a16="http://schemas.microsoft.com/office/drawing/2014/main" id="{0E7F7332-79E5-864C-8161-34BDA8875501}"/>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2" name="Group 11">
            <a:extLst>
              <a:ext uri="{FF2B5EF4-FFF2-40B4-BE49-F238E27FC236}">
                <a16:creationId xmlns:a16="http://schemas.microsoft.com/office/drawing/2014/main" id="{DA2BFBA5-14EF-7A41-B714-9CCB96CB4C56}"/>
              </a:ext>
            </a:extLst>
          </p:cNvPr>
          <p:cNvGrpSpPr/>
          <p:nvPr userDrawn="1"/>
        </p:nvGrpSpPr>
        <p:grpSpPr>
          <a:xfrm>
            <a:off x="536418" y="4785947"/>
            <a:ext cx="1005840" cy="274194"/>
            <a:chOff x="536418" y="4785947"/>
            <a:chExt cx="1005840" cy="274194"/>
          </a:xfrm>
          <a:solidFill>
            <a:schemeClr val="bg1"/>
          </a:solidFill>
        </p:grpSpPr>
        <p:grpSp>
          <p:nvGrpSpPr>
            <p:cNvPr id="13" name="Group 12">
              <a:extLst>
                <a:ext uri="{FF2B5EF4-FFF2-40B4-BE49-F238E27FC236}">
                  <a16:creationId xmlns:a16="http://schemas.microsoft.com/office/drawing/2014/main" id="{C5D1E142-ED80-DA4F-A28D-D7918C5E0375}"/>
                </a:ext>
              </a:extLst>
            </p:cNvPr>
            <p:cNvGrpSpPr/>
            <p:nvPr/>
          </p:nvGrpSpPr>
          <p:grpSpPr>
            <a:xfrm>
              <a:off x="536418" y="4930673"/>
              <a:ext cx="386220" cy="86649"/>
              <a:chOff x="2826390" y="-407669"/>
              <a:chExt cx="1216132" cy="272841"/>
            </a:xfrm>
            <a:grpFill/>
          </p:grpSpPr>
          <p:sp>
            <p:nvSpPr>
              <p:cNvPr id="20" name="Freeform 19">
                <a:extLst>
                  <a:ext uri="{FF2B5EF4-FFF2-40B4-BE49-F238E27FC236}">
                    <a16:creationId xmlns:a16="http://schemas.microsoft.com/office/drawing/2014/main" id="{67F5A668-5E50-8343-9944-D1F9202A3F7C}"/>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E43CFFD0-7AD2-7F4A-94FE-D436D0E01747}"/>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82CB0315-C9EA-024F-AE6F-99218B5C4790}"/>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D32B1AC3-6EF8-E149-834D-FF20C4FC4AD2}"/>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82890EDF-8900-2544-9BB7-C547E6A321C9}"/>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4" name="Group 13">
              <a:extLst>
                <a:ext uri="{FF2B5EF4-FFF2-40B4-BE49-F238E27FC236}">
                  <a16:creationId xmlns:a16="http://schemas.microsoft.com/office/drawing/2014/main" id="{2F5B9BEC-9A60-7B49-950C-81E73675D309}"/>
                </a:ext>
              </a:extLst>
            </p:cNvPr>
            <p:cNvGrpSpPr/>
            <p:nvPr/>
          </p:nvGrpSpPr>
          <p:grpSpPr>
            <a:xfrm>
              <a:off x="968312" y="4785947"/>
              <a:ext cx="573946" cy="274194"/>
              <a:chOff x="4186345" y="-863385"/>
              <a:chExt cx="1807247" cy="863385"/>
            </a:xfrm>
            <a:grpFill/>
          </p:grpSpPr>
          <p:sp>
            <p:nvSpPr>
              <p:cNvPr id="15" name="Freeform 14">
                <a:extLst>
                  <a:ext uri="{FF2B5EF4-FFF2-40B4-BE49-F238E27FC236}">
                    <a16:creationId xmlns:a16="http://schemas.microsoft.com/office/drawing/2014/main" id="{8D10201B-1130-D545-BD34-F49FA9C1875C}"/>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CDFC3E64-665B-E844-8531-2E298D8847C0}"/>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E868AC2D-A54E-5C4B-BD71-CE4B0EDE4D58}"/>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E4754358-983A-6748-B9DD-48AC0F0224FB}"/>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5E28F694-FC6D-E243-9B03-216D8255018C}"/>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991378711"/>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6">
          <p15:clr>
            <a:srgbClr val="FBAE40"/>
          </p15:clr>
        </p15:guide>
        <p15:guide id="4" pos="2675">
          <p15:clr>
            <a:srgbClr val="FBAE40"/>
          </p15:clr>
        </p15:guide>
        <p15:guide id="7" pos="3206">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rgbClr val="051C2C"/>
        </a:solidFill>
        <a:effectLst/>
      </p:bgPr>
    </p:bg>
    <p:spTree>
      <p:nvGrpSpPr>
        <p:cNvPr id="1" name=""/>
        <p:cNvGrpSpPr/>
        <p:nvPr/>
      </p:nvGrpSpPr>
      <p:grpSpPr>
        <a:xfrm>
          <a:off x="0" y="0"/>
          <a:ext cx="0" cy="0"/>
          <a:chOff x="0" y="0"/>
          <a:chExt cx="0" cy="0"/>
        </a:xfrm>
      </p:grpSpPr>
      <p:grpSp>
        <p:nvGrpSpPr>
          <p:cNvPr id="47" name="Group 46">
            <a:extLst>
              <a:ext uri="{FF2B5EF4-FFF2-40B4-BE49-F238E27FC236}">
                <a16:creationId xmlns:a16="http://schemas.microsoft.com/office/drawing/2014/main" id="{BBAF4DFC-168F-B447-90E7-36F1786002FC}"/>
              </a:ext>
            </a:extLst>
          </p:cNvPr>
          <p:cNvGrpSpPr/>
          <p:nvPr userDrawn="1"/>
        </p:nvGrpSpPr>
        <p:grpSpPr>
          <a:xfrm>
            <a:off x="536418" y="4785947"/>
            <a:ext cx="1005840" cy="274194"/>
            <a:chOff x="536418" y="4785947"/>
            <a:chExt cx="1005840" cy="274194"/>
          </a:xfrm>
          <a:solidFill>
            <a:schemeClr val="bg2"/>
          </a:solidFill>
        </p:grpSpPr>
        <p:grpSp>
          <p:nvGrpSpPr>
            <p:cNvPr id="48" name="Group 47">
              <a:extLst>
                <a:ext uri="{FF2B5EF4-FFF2-40B4-BE49-F238E27FC236}">
                  <a16:creationId xmlns:a16="http://schemas.microsoft.com/office/drawing/2014/main" id="{10C36C89-2BAB-F249-BA2C-C95F9E3A6B32}"/>
                </a:ext>
              </a:extLst>
            </p:cNvPr>
            <p:cNvGrpSpPr/>
            <p:nvPr/>
          </p:nvGrpSpPr>
          <p:grpSpPr>
            <a:xfrm>
              <a:off x="536418" y="4930673"/>
              <a:ext cx="386220" cy="86649"/>
              <a:chOff x="2826390" y="-407669"/>
              <a:chExt cx="1216132" cy="272841"/>
            </a:xfrm>
            <a:grpFill/>
          </p:grpSpPr>
          <p:sp>
            <p:nvSpPr>
              <p:cNvPr id="55" name="Freeform 54">
                <a:extLst>
                  <a:ext uri="{FF2B5EF4-FFF2-40B4-BE49-F238E27FC236}">
                    <a16:creationId xmlns:a16="http://schemas.microsoft.com/office/drawing/2014/main" id="{FA0D7B8C-09C5-E641-9E50-95C9B141D76B}"/>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9E67653A-79A9-E54F-86DE-A291F699080A}"/>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D228CE53-C814-274F-B646-711F5867207C}"/>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3DC8B629-8B5C-0849-B222-21D6371992E7}"/>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728BFA1F-93AC-134A-8F53-E0EA06CFFAE7}"/>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49" name="Group 48">
              <a:extLst>
                <a:ext uri="{FF2B5EF4-FFF2-40B4-BE49-F238E27FC236}">
                  <a16:creationId xmlns:a16="http://schemas.microsoft.com/office/drawing/2014/main" id="{9A3CD6CA-B5B5-3244-9519-A56398875F19}"/>
                </a:ext>
              </a:extLst>
            </p:cNvPr>
            <p:cNvGrpSpPr/>
            <p:nvPr/>
          </p:nvGrpSpPr>
          <p:grpSpPr>
            <a:xfrm>
              <a:off x="968312" y="4785947"/>
              <a:ext cx="573946" cy="274194"/>
              <a:chOff x="4186345" y="-863385"/>
              <a:chExt cx="1807247" cy="863385"/>
            </a:xfrm>
            <a:grpFill/>
          </p:grpSpPr>
          <p:sp>
            <p:nvSpPr>
              <p:cNvPr id="50" name="Freeform 49">
                <a:extLst>
                  <a:ext uri="{FF2B5EF4-FFF2-40B4-BE49-F238E27FC236}">
                    <a16:creationId xmlns:a16="http://schemas.microsoft.com/office/drawing/2014/main" id="{20EE3B4A-4F5F-774E-8961-8DD38BCE802A}"/>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206E0E2D-0731-BE45-A0B6-92911AF74C30}"/>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11EF6B01-E6C6-6442-A3AC-192D7DAD3ECB}"/>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5CA21DE5-A20C-CA49-B7B0-12215AD22E42}"/>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9B01FE26-C35D-D14F-A071-DFD34F7B04A1}"/>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pic>
        <p:nvPicPr>
          <p:cNvPr id="10" name="Graphic 9">
            <a:extLst>
              <a:ext uri="{FF2B5EF4-FFF2-40B4-BE49-F238E27FC236}">
                <a16:creationId xmlns:a16="http://schemas.microsoft.com/office/drawing/2014/main" id="{54B8AABE-ECCD-CE4E-9D51-DE65BBE2A48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91910" y="268910"/>
            <a:ext cx="1623761" cy="247502"/>
          </a:xfrm>
          <a:prstGeom prst="rect">
            <a:avLst/>
          </a:prstGeom>
        </p:spPr>
      </p:pic>
      <p:sp>
        <p:nvSpPr>
          <p:cNvPr id="15" name="Title 1">
            <a:extLst>
              <a:ext uri="{FF2B5EF4-FFF2-40B4-BE49-F238E27FC236}">
                <a16:creationId xmlns:a16="http://schemas.microsoft.com/office/drawing/2014/main" id="{92221F4C-4D30-B24D-A195-02E62C15F698}"/>
              </a:ext>
            </a:extLst>
          </p:cNvPr>
          <p:cNvSpPr txBox="1">
            <a:spLocks/>
          </p:cNvSpPr>
          <p:nvPr userDrawn="1"/>
        </p:nvSpPr>
        <p:spPr bwMode="white">
          <a:xfrm>
            <a:off x="456049" y="1910363"/>
            <a:ext cx="2821843" cy="1322774"/>
          </a:xfrm>
          <a:prstGeom prst="rect">
            <a:avLst/>
          </a:prstGeom>
          <a:noFill/>
          <a:ln>
            <a:noFill/>
          </a:ln>
          <a:effectLst>
            <a:softEdge rad="635000"/>
          </a:effectLst>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marL="6251" indent="-6251" algn="l" defTabSz="914400" rtl="0" eaLnBrk="0" fontAlgn="base" latinLnBrk="0" hangingPunct="0">
              <a:lnSpc>
                <a:spcPct val="90000"/>
              </a:lnSpc>
              <a:spcBef>
                <a:spcPct val="0"/>
              </a:spcBef>
              <a:spcAft>
                <a:spcPct val="0"/>
              </a:spcAft>
              <a:defRPr lang="en-US" sz="3200" b="0" i="0" u="none" kern="1200" dirty="0">
                <a:solidFill>
                  <a:schemeClr val="bg2"/>
                </a:solidFill>
                <a:latin typeface="CiscoSansTT Light" panose="020B0503020201020303" pitchFamily="34" charset="0"/>
                <a:ea typeface="ＭＳ Ｐゴシック" charset="0"/>
                <a:cs typeface="CiscoSansTT Light" panose="020B0503020201020303" pitchFamily="34"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pPr marL="6251" marR="0" lvl="0" indent="-6251" defTabSz="914400" rtl="0" eaLnBrk="0" fontAlgn="base" latinLnBrk="0" hangingPunct="0">
              <a:lnSpc>
                <a:spcPct val="90000"/>
              </a:lnSpc>
              <a:spcBef>
                <a:spcPct val="0"/>
              </a:spcBef>
              <a:spcAft>
                <a:spcPct val="0"/>
              </a:spcAft>
              <a:buClrTx/>
              <a:buSzTx/>
              <a:buFontTx/>
              <a:buNone/>
              <a:tabLst/>
              <a:defRPr/>
            </a:pPr>
            <a:r>
              <a:rPr kumimoji="0" lang="en-US" sz="4000" b="0" i="0" u="none" strike="noStrike" kern="1200" cap="none" spc="0" normalizeH="0" baseline="0" noProof="0" dirty="0">
                <a:ln>
                  <a:noFill/>
                </a:ln>
                <a:solidFill>
                  <a:schemeClr val="bg2"/>
                </a:solidFill>
                <a:effectLst/>
                <a:uLnTx/>
                <a:uFillTx/>
                <a:latin typeface="+mj-lt"/>
                <a:ea typeface="ＭＳ Ｐゴシック" charset="0"/>
                <a:cs typeface="CiscoSansTT Light" panose="020B0503020201020303" pitchFamily="34" charset="0"/>
              </a:rPr>
              <a:t>Thank you</a:t>
            </a:r>
          </a:p>
        </p:txBody>
      </p:sp>
      <p:pic>
        <p:nvPicPr>
          <p:cNvPr id="7" name="Picture 6">
            <a:extLst>
              <a:ext uri="{FF2B5EF4-FFF2-40B4-BE49-F238E27FC236}">
                <a16:creationId xmlns:a16="http://schemas.microsoft.com/office/drawing/2014/main" id="{6011D37B-79D2-1F07-52A3-42A154555F9B}"/>
              </a:ext>
            </a:extLst>
          </p:cNvPr>
          <p:cNvPicPr>
            <a:picLocks noChangeAspect="1"/>
          </p:cNvPicPr>
          <p:nvPr userDrawn="1"/>
        </p:nvPicPr>
        <p:blipFill>
          <a:blip r:embed="rId4"/>
          <a:srcRect l="38845" r="1953" b="53452"/>
          <a:stretch>
            <a:fillRect/>
          </a:stretch>
        </p:blipFill>
        <p:spPr>
          <a:xfrm rot="19800000">
            <a:off x="-559980" y="-1518374"/>
            <a:ext cx="10490686" cy="8572951"/>
          </a:xfrm>
          <a:custGeom>
            <a:avLst/>
            <a:gdLst>
              <a:gd name="connsiteX0" fmla="*/ 3357151 w 10490686"/>
              <a:gd name="connsiteY0" fmla="*/ 0 h 8572951"/>
              <a:gd name="connsiteX1" fmla="*/ 10490686 w 10490686"/>
              <a:gd name="connsiteY1" fmla="*/ 4118549 h 8572951"/>
              <a:gd name="connsiteX2" fmla="*/ 7918936 w 10490686"/>
              <a:gd name="connsiteY2" fmla="*/ 8572951 h 8572951"/>
              <a:gd name="connsiteX3" fmla="*/ 0 w 10490686"/>
              <a:gd name="connsiteY3" fmla="*/ 4000951 h 8572951"/>
              <a:gd name="connsiteX4" fmla="*/ 2309950 w 10490686"/>
              <a:gd name="connsiteY4" fmla="*/ 0 h 8572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90686" h="8572951">
                <a:moveTo>
                  <a:pt x="3357151" y="0"/>
                </a:moveTo>
                <a:lnTo>
                  <a:pt x="10490686" y="4118549"/>
                </a:lnTo>
                <a:lnTo>
                  <a:pt x="7918936" y="8572951"/>
                </a:lnTo>
                <a:lnTo>
                  <a:pt x="0" y="4000951"/>
                </a:lnTo>
                <a:lnTo>
                  <a:pt x="2309950" y="0"/>
                </a:lnTo>
                <a:close/>
              </a:path>
            </a:pathLst>
          </a:custGeom>
        </p:spPr>
      </p:pic>
      <p:sp>
        <p:nvSpPr>
          <p:cNvPr id="17" name="TextBox 16">
            <a:extLst>
              <a:ext uri="{FF2B5EF4-FFF2-40B4-BE49-F238E27FC236}">
                <a16:creationId xmlns:a16="http://schemas.microsoft.com/office/drawing/2014/main" id="{1C58AD29-235E-404E-93AF-A822BBF6C2D4}"/>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rgbClr val="051C2C"/>
                </a:solidFill>
                <a:latin typeface="+mn-lt"/>
                <a:cs typeface="CiscoSansTT Light" panose="020B0503020201020303" pitchFamily="34" charset="0"/>
              </a:rPr>
              <a:t>#CiscoLive</a:t>
            </a:r>
          </a:p>
        </p:txBody>
      </p:sp>
    </p:spTree>
    <p:extLst>
      <p:ext uri="{BB962C8B-B14F-4D97-AF65-F5344CB8AC3E}">
        <p14:creationId xmlns:p14="http://schemas.microsoft.com/office/powerpoint/2010/main" val="234701748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945ECD-0767-6C23-C77F-1390E0478783}"/>
              </a:ext>
            </a:extLst>
          </p:cNvPr>
          <p:cNvPicPr>
            <a:picLocks noChangeAspect="1"/>
          </p:cNvPicPr>
          <p:nvPr userDrawn="1"/>
        </p:nvPicPr>
        <p:blipFill>
          <a:blip r:embed="rId2"/>
          <a:srcRect l="38845" r="1953" b="53452"/>
          <a:stretch>
            <a:fillRect/>
          </a:stretch>
        </p:blipFill>
        <p:spPr>
          <a:xfrm rot="19800000">
            <a:off x="-559980" y="-1518374"/>
            <a:ext cx="10490686" cy="8572951"/>
          </a:xfrm>
          <a:custGeom>
            <a:avLst/>
            <a:gdLst>
              <a:gd name="connsiteX0" fmla="*/ 3357151 w 10490686"/>
              <a:gd name="connsiteY0" fmla="*/ 0 h 8572951"/>
              <a:gd name="connsiteX1" fmla="*/ 10490686 w 10490686"/>
              <a:gd name="connsiteY1" fmla="*/ 4118549 h 8572951"/>
              <a:gd name="connsiteX2" fmla="*/ 7918936 w 10490686"/>
              <a:gd name="connsiteY2" fmla="*/ 8572951 h 8572951"/>
              <a:gd name="connsiteX3" fmla="*/ 0 w 10490686"/>
              <a:gd name="connsiteY3" fmla="*/ 4000951 h 8572951"/>
              <a:gd name="connsiteX4" fmla="*/ 2309950 w 10490686"/>
              <a:gd name="connsiteY4" fmla="*/ 0 h 8572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90686" h="8572951">
                <a:moveTo>
                  <a:pt x="3357151" y="0"/>
                </a:moveTo>
                <a:lnTo>
                  <a:pt x="10490686" y="4118549"/>
                </a:lnTo>
                <a:lnTo>
                  <a:pt x="7918936" y="8572951"/>
                </a:lnTo>
                <a:lnTo>
                  <a:pt x="0" y="4000951"/>
                </a:lnTo>
                <a:lnTo>
                  <a:pt x="2309950" y="0"/>
                </a:lnTo>
                <a:close/>
              </a:path>
            </a:pathLst>
          </a:custGeom>
        </p:spPr>
      </p:pic>
      <p:grpSp>
        <p:nvGrpSpPr>
          <p:cNvPr id="47" name="Group 46">
            <a:extLst>
              <a:ext uri="{FF2B5EF4-FFF2-40B4-BE49-F238E27FC236}">
                <a16:creationId xmlns:a16="http://schemas.microsoft.com/office/drawing/2014/main" id="{BBAF4DFC-168F-B447-90E7-36F1786002FC}"/>
              </a:ext>
            </a:extLst>
          </p:cNvPr>
          <p:cNvGrpSpPr/>
          <p:nvPr userDrawn="1"/>
        </p:nvGrpSpPr>
        <p:grpSpPr>
          <a:xfrm>
            <a:off x="536418" y="4785947"/>
            <a:ext cx="1005840" cy="274194"/>
            <a:chOff x="536418" y="4785947"/>
            <a:chExt cx="1005840" cy="274194"/>
          </a:xfrm>
          <a:solidFill>
            <a:schemeClr val="bg1"/>
          </a:solidFill>
        </p:grpSpPr>
        <p:grpSp>
          <p:nvGrpSpPr>
            <p:cNvPr id="48" name="Group 47">
              <a:extLst>
                <a:ext uri="{FF2B5EF4-FFF2-40B4-BE49-F238E27FC236}">
                  <a16:creationId xmlns:a16="http://schemas.microsoft.com/office/drawing/2014/main" id="{10C36C89-2BAB-F249-BA2C-C95F9E3A6B32}"/>
                </a:ext>
              </a:extLst>
            </p:cNvPr>
            <p:cNvGrpSpPr/>
            <p:nvPr/>
          </p:nvGrpSpPr>
          <p:grpSpPr>
            <a:xfrm>
              <a:off x="536418" y="4930673"/>
              <a:ext cx="386220" cy="86649"/>
              <a:chOff x="2826390" y="-407669"/>
              <a:chExt cx="1216132" cy="272841"/>
            </a:xfrm>
            <a:grpFill/>
          </p:grpSpPr>
          <p:sp>
            <p:nvSpPr>
              <p:cNvPr id="55" name="Freeform 54">
                <a:extLst>
                  <a:ext uri="{FF2B5EF4-FFF2-40B4-BE49-F238E27FC236}">
                    <a16:creationId xmlns:a16="http://schemas.microsoft.com/office/drawing/2014/main" id="{FA0D7B8C-09C5-E641-9E50-95C9B141D76B}"/>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9E67653A-79A9-E54F-86DE-A291F699080A}"/>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D228CE53-C814-274F-B646-711F5867207C}"/>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3DC8B629-8B5C-0849-B222-21D6371992E7}"/>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728BFA1F-93AC-134A-8F53-E0EA06CFFAE7}"/>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49" name="Group 48">
              <a:extLst>
                <a:ext uri="{FF2B5EF4-FFF2-40B4-BE49-F238E27FC236}">
                  <a16:creationId xmlns:a16="http://schemas.microsoft.com/office/drawing/2014/main" id="{9A3CD6CA-B5B5-3244-9519-A56398875F19}"/>
                </a:ext>
              </a:extLst>
            </p:cNvPr>
            <p:cNvGrpSpPr/>
            <p:nvPr/>
          </p:nvGrpSpPr>
          <p:grpSpPr>
            <a:xfrm>
              <a:off x="968312" y="4785947"/>
              <a:ext cx="573946" cy="274194"/>
              <a:chOff x="4186345" y="-863385"/>
              <a:chExt cx="1807247" cy="863385"/>
            </a:xfrm>
            <a:grpFill/>
          </p:grpSpPr>
          <p:sp>
            <p:nvSpPr>
              <p:cNvPr id="50" name="Freeform 49">
                <a:extLst>
                  <a:ext uri="{FF2B5EF4-FFF2-40B4-BE49-F238E27FC236}">
                    <a16:creationId xmlns:a16="http://schemas.microsoft.com/office/drawing/2014/main" id="{20EE3B4A-4F5F-774E-8961-8DD38BCE802A}"/>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206E0E2D-0731-BE45-A0B6-92911AF74C30}"/>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11EF6B01-E6C6-6442-A3AC-192D7DAD3ECB}"/>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5CA21DE5-A20C-CA49-B7B0-12215AD22E42}"/>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9B01FE26-C35D-D14F-A071-DFD34F7B04A1}"/>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pic>
        <p:nvPicPr>
          <p:cNvPr id="10" name="Graphic 9">
            <a:extLst>
              <a:ext uri="{FF2B5EF4-FFF2-40B4-BE49-F238E27FC236}">
                <a16:creationId xmlns:a16="http://schemas.microsoft.com/office/drawing/2014/main" id="{54B8AABE-ECCD-CE4E-9D51-DE65BBE2A48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91910" y="268910"/>
            <a:ext cx="1623761" cy="247502"/>
          </a:xfrm>
          <a:prstGeom prst="rect">
            <a:avLst/>
          </a:prstGeom>
        </p:spPr>
      </p:pic>
      <p:sp>
        <p:nvSpPr>
          <p:cNvPr id="15" name="Title 1">
            <a:extLst>
              <a:ext uri="{FF2B5EF4-FFF2-40B4-BE49-F238E27FC236}">
                <a16:creationId xmlns:a16="http://schemas.microsoft.com/office/drawing/2014/main" id="{92221F4C-4D30-B24D-A195-02E62C15F698}"/>
              </a:ext>
            </a:extLst>
          </p:cNvPr>
          <p:cNvSpPr txBox="1">
            <a:spLocks/>
          </p:cNvSpPr>
          <p:nvPr userDrawn="1"/>
        </p:nvSpPr>
        <p:spPr bwMode="white">
          <a:xfrm>
            <a:off x="456049" y="1910363"/>
            <a:ext cx="2821843" cy="1322774"/>
          </a:xfrm>
          <a:prstGeom prst="rect">
            <a:avLst/>
          </a:prstGeom>
          <a:noFill/>
          <a:ln>
            <a:noFill/>
          </a:ln>
          <a:effectLst>
            <a:softEdge rad="635000"/>
          </a:effectLst>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marL="6251" indent="-6251" algn="l" defTabSz="914400" rtl="0" eaLnBrk="0" fontAlgn="base" latinLnBrk="0" hangingPunct="0">
              <a:lnSpc>
                <a:spcPct val="90000"/>
              </a:lnSpc>
              <a:spcBef>
                <a:spcPct val="0"/>
              </a:spcBef>
              <a:spcAft>
                <a:spcPct val="0"/>
              </a:spcAft>
              <a:defRPr lang="en-US" sz="3200" b="0" i="0" u="none" kern="1200" dirty="0">
                <a:solidFill>
                  <a:schemeClr val="bg2"/>
                </a:solidFill>
                <a:latin typeface="CiscoSansTT Light" panose="020B0503020201020303" pitchFamily="34" charset="0"/>
                <a:ea typeface="ＭＳ Ｐゴシック" charset="0"/>
                <a:cs typeface="CiscoSansTT Light" panose="020B0503020201020303" pitchFamily="34"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pPr marL="6251" marR="0" lvl="0" indent="-6251" defTabSz="914400" rtl="0" eaLnBrk="0" fontAlgn="base" latinLnBrk="0" hangingPunct="0">
              <a:lnSpc>
                <a:spcPct val="90000"/>
              </a:lnSpc>
              <a:spcBef>
                <a:spcPct val="0"/>
              </a:spcBef>
              <a:spcAft>
                <a:spcPct val="0"/>
              </a:spcAft>
              <a:buClrTx/>
              <a:buSzTx/>
              <a:buFontTx/>
              <a:buNone/>
              <a:tabLst/>
              <a:defRPr/>
            </a:pPr>
            <a:r>
              <a:rPr kumimoji="0" lang="en-US" sz="4000" b="0" i="0" u="none" strike="noStrike" kern="1200" cap="none" spc="0" normalizeH="0" baseline="0" noProof="0" dirty="0">
                <a:ln>
                  <a:noFill/>
                </a:ln>
                <a:solidFill>
                  <a:schemeClr val="bg1"/>
                </a:solidFill>
                <a:effectLst/>
                <a:uLnTx/>
                <a:uFillTx/>
                <a:latin typeface="+mj-lt"/>
                <a:ea typeface="ＭＳ Ｐゴシック" charset="0"/>
                <a:cs typeface="CiscoSansTT Light" panose="020B0503020201020303" pitchFamily="34" charset="0"/>
              </a:rPr>
              <a:t>Thank you</a:t>
            </a:r>
          </a:p>
        </p:txBody>
      </p:sp>
      <p:sp>
        <p:nvSpPr>
          <p:cNvPr id="17" name="TextBox 16">
            <a:extLst>
              <a:ext uri="{FF2B5EF4-FFF2-40B4-BE49-F238E27FC236}">
                <a16:creationId xmlns:a16="http://schemas.microsoft.com/office/drawing/2014/main" id="{1C58AD29-235E-404E-93AF-A822BBF6C2D4}"/>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rgbClr val="051C2C"/>
                </a:solidFill>
                <a:latin typeface="+mn-lt"/>
                <a:cs typeface="CiscoSansTT Light" panose="020B0503020201020303" pitchFamily="34" charset="0"/>
              </a:rPr>
              <a:t>#CiscoLive</a:t>
            </a:r>
          </a:p>
        </p:txBody>
      </p:sp>
    </p:spTree>
    <p:extLst>
      <p:ext uri="{BB962C8B-B14F-4D97-AF65-F5344CB8AC3E}">
        <p14:creationId xmlns:p14="http://schemas.microsoft.com/office/powerpoint/2010/main" val="4267169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2">
    <p:bg>
      <p:bgPr>
        <a:solidFill>
          <a:schemeClr val="bg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AEB268D-1521-2EAC-6593-3ADF2F3FF3AB}"/>
              </a:ext>
            </a:extLst>
          </p:cNvPr>
          <p:cNvPicPr>
            <a:picLocks noChangeAspect="1"/>
          </p:cNvPicPr>
          <p:nvPr userDrawn="1"/>
        </p:nvPicPr>
        <p:blipFill rotWithShape="1">
          <a:blip r:embed="rId2"/>
          <a:srcRect l="1485" t="46695" r="46995" b="46695"/>
          <a:stretch/>
        </p:blipFill>
        <p:spPr>
          <a:xfrm>
            <a:off x="0" y="0"/>
            <a:ext cx="9144002" cy="1219200"/>
          </a:xfrm>
          <a:custGeom>
            <a:avLst/>
            <a:gdLst>
              <a:gd name="connsiteX0" fmla="*/ 0 w 9143999"/>
              <a:gd name="connsiteY0" fmla="*/ 0 h 1219200"/>
              <a:gd name="connsiteX1" fmla="*/ 9143999 w 9143999"/>
              <a:gd name="connsiteY1" fmla="*/ 0 h 1219200"/>
              <a:gd name="connsiteX2" fmla="*/ 9143999 w 9143999"/>
              <a:gd name="connsiteY2" fmla="*/ 1219200 h 1219200"/>
              <a:gd name="connsiteX3" fmla="*/ 0 w 9143999"/>
              <a:gd name="connsiteY3" fmla="*/ 1219200 h 1219200"/>
            </a:gdLst>
            <a:ahLst/>
            <a:cxnLst>
              <a:cxn ang="0">
                <a:pos x="connsiteX0" y="connsiteY0"/>
              </a:cxn>
              <a:cxn ang="0">
                <a:pos x="connsiteX1" y="connsiteY1"/>
              </a:cxn>
              <a:cxn ang="0">
                <a:pos x="connsiteX2" y="connsiteY2"/>
              </a:cxn>
              <a:cxn ang="0">
                <a:pos x="connsiteX3" y="connsiteY3"/>
              </a:cxn>
            </a:cxnLst>
            <a:rect l="l" t="t" r="r" b="b"/>
            <a:pathLst>
              <a:path w="9143999" h="1219200">
                <a:moveTo>
                  <a:pt x="0" y="0"/>
                </a:moveTo>
                <a:lnTo>
                  <a:pt x="9143999" y="0"/>
                </a:lnTo>
                <a:lnTo>
                  <a:pt x="9143999" y="1219200"/>
                </a:lnTo>
                <a:lnTo>
                  <a:pt x="0" y="1219200"/>
                </a:lnTo>
                <a:close/>
              </a:path>
            </a:pathLst>
          </a:custGeom>
        </p:spPr>
      </p:pic>
      <p:sp>
        <p:nvSpPr>
          <p:cNvPr id="5" name="Content Placeholder 4"/>
          <p:cNvSpPr>
            <a:spLocks noGrp="1"/>
          </p:cNvSpPr>
          <p:nvPr>
            <p:ph sz="quarter" idx="11" hasCustomPrompt="1"/>
          </p:nvPr>
        </p:nvSpPr>
        <p:spPr>
          <a:xfrm>
            <a:off x="443997" y="1506908"/>
            <a:ext cx="8266112" cy="2743200"/>
          </a:xfrm>
          <a:prstGeom prst="rect">
            <a:avLst/>
          </a:prstGeom>
        </p:spPr>
        <p:txBody>
          <a:bodyPr/>
          <a:lstStyle>
            <a:lvl1pPr>
              <a:spcBef>
                <a:spcPts val="1110"/>
              </a:spcBef>
              <a:buClr>
                <a:schemeClr val="tx1"/>
              </a:buClr>
              <a:buSzPct val="80000"/>
              <a:defRPr lang="en-US" sz="2000" b="0" i="0" kern="1200" dirty="0" smtClean="0">
                <a:solidFill>
                  <a:schemeClr val="tx1"/>
                </a:solidFill>
                <a:latin typeface="+mn-lt"/>
                <a:ea typeface="CiscoSansTT Light" panose="020B0503020201020303" pitchFamily="34" charset="0"/>
                <a:cs typeface="CiscoSansTT Light" panose="020B0503020201020303" pitchFamily="34" charset="0"/>
              </a:defRPr>
            </a:lvl1pPr>
            <a:lvl2pPr marL="341313" indent="-171450">
              <a:spcBef>
                <a:spcPts val="600"/>
              </a:spcBef>
              <a:buClr>
                <a:schemeClr val="tx1"/>
              </a:buClr>
              <a:buSzPct val="80000"/>
              <a:defRPr lang="en-US" sz="1800" b="0" i="0" kern="1200" dirty="0" smtClean="0">
                <a:solidFill>
                  <a:schemeClr val="tx1"/>
                </a:solidFill>
                <a:latin typeface="+mn-lt"/>
                <a:ea typeface="CiscoSansTT Light" panose="020B0503020201020303" pitchFamily="34" charset="0"/>
                <a:cs typeface="CiscoSansTT Light" panose="020B0503020201020303" pitchFamily="34" charset="0"/>
              </a:defRPr>
            </a:lvl2pPr>
            <a:lvl3pPr>
              <a:defRPr lang="en-US" sz="2000" b="0" i="0" kern="1200" dirty="0" smtClean="0">
                <a:solidFill>
                  <a:schemeClr val="tx1"/>
                </a:solidFill>
                <a:latin typeface="CiscoSansTT Light" panose="020B0503020201020303" pitchFamily="34" charset="0"/>
                <a:ea typeface="CiscoSansTT Light" panose="020B0503020201020303" pitchFamily="34" charset="0"/>
                <a:cs typeface="CiscoSansTT Light" panose="020B0503020201020303" pitchFamily="34" charset="0"/>
              </a:defRPr>
            </a:lvl3pPr>
            <a:lvl4pPr>
              <a:defRPr lang="en-US" sz="2000" b="0" i="0" kern="1200" dirty="0" smtClean="0">
                <a:solidFill>
                  <a:schemeClr val="tx1"/>
                </a:solidFill>
                <a:latin typeface="CiscoSansTT Light" panose="020B0503020201020303" pitchFamily="34" charset="0"/>
                <a:ea typeface="CiscoSansTT Light" panose="020B0503020201020303" pitchFamily="34" charset="0"/>
                <a:cs typeface="CiscoSansTT Light" panose="020B0503020201020303" pitchFamily="34" charset="0"/>
              </a:defRPr>
            </a:lvl4pPr>
          </a:lstStyle>
          <a:p>
            <a:pPr lvl="0"/>
            <a:r>
              <a:rPr lang="en-US" dirty="0"/>
              <a:t>Click to edit Master text styles</a:t>
            </a:r>
          </a:p>
          <a:p>
            <a:pPr lvl="1"/>
            <a:r>
              <a:rPr lang="en-US" dirty="0"/>
              <a:t>Second level</a:t>
            </a:r>
          </a:p>
        </p:txBody>
      </p:sp>
      <p:sp>
        <p:nvSpPr>
          <p:cNvPr id="104" name="Slide Number Placeholder 1"/>
          <p:cNvSpPr>
            <a:spLocks noGrp="1"/>
          </p:cNvSpPr>
          <p:nvPr>
            <p:ph type="sldNum" sz="quarter" idx="4"/>
          </p:nvPr>
        </p:nvSpPr>
        <p:spPr bwMode="white">
          <a:xfrm>
            <a:off x="8370150" y="4880892"/>
            <a:ext cx="359666" cy="274637"/>
          </a:xfrm>
          <a:prstGeom prst="rect">
            <a:avLst/>
          </a:prstGeom>
        </p:spPr>
        <p:txBody>
          <a:bodyPr vert="horz" lIns="91440" tIns="45720" rIns="91440" bIns="45720" rtlCol="0" anchor="ctr"/>
          <a:lstStyle>
            <a:lvl1pPr algn="r">
              <a:defRPr lang="en-US" sz="600" kern="1200" smtClean="0">
                <a:solidFill>
                  <a:schemeClr val="tx1"/>
                </a:solidFill>
                <a:latin typeface="+mn-lt"/>
                <a:ea typeface="+mn-ea"/>
                <a:cs typeface="CiscoSans Thin"/>
              </a:defRPr>
            </a:lvl1pPr>
          </a:lstStyle>
          <a:p>
            <a:fld id="{96A97DD0-5BE7-4856-A2A9-C42C6688E607}" type="slidenum">
              <a:rPr lang="en-US" smtClean="0"/>
              <a:pPr/>
              <a:t>‹#›</a:t>
            </a:fld>
            <a:endParaRPr lang="en-US" dirty="0"/>
          </a:p>
        </p:txBody>
      </p:sp>
      <p:sp>
        <p:nvSpPr>
          <p:cNvPr id="13" name="TextBox 12">
            <a:extLst>
              <a:ext uri="{FF2B5EF4-FFF2-40B4-BE49-F238E27FC236}">
                <a16:creationId xmlns:a16="http://schemas.microsoft.com/office/drawing/2014/main" id="{2EEAC03F-B0CE-1F4E-BCCB-6F1F2923D86E}"/>
              </a:ext>
            </a:extLst>
          </p:cNvPr>
          <p:cNvSpPr txBox="1"/>
          <p:nvPr userDrawn="1"/>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tx1"/>
                </a:solidFill>
                <a:latin typeface="+mn-lt"/>
                <a:cs typeface="CiscoSansTT Light" panose="020B0503020201020303" pitchFamily="34" charset="0"/>
              </a:rPr>
              <a:t>#CiscoLive</a:t>
            </a:r>
          </a:p>
        </p:txBody>
      </p:sp>
      <p:sp>
        <p:nvSpPr>
          <p:cNvPr id="101" name="Rectangle 4">
            <a:extLst>
              <a:ext uri="{FF2B5EF4-FFF2-40B4-BE49-F238E27FC236}">
                <a16:creationId xmlns:a16="http://schemas.microsoft.com/office/drawing/2014/main" id="{AED59B0F-C472-469F-8983-6C5A6F04ED5F}"/>
              </a:ext>
            </a:extLst>
          </p:cNvPr>
          <p:cNvSpPr>
            <a:spLocks noChangeArrowheads="1"/>
          </p:cNvSpPr>
          <p:nvPr userDrawn="1"/>
        </p:nvSpPr>
        <p:spPr bwMode="white">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tx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12" name="Title 2">
            <a:extLst>
              <a:ext uri="{FF2B5EF4-FFF2-40B4-BE49-F238E27FC236}">
                <a16:creationId xmlns:a16="http://schemas.microsoft.com/office/drawing/2014/main" id="{918DF5AE-8D5B-F141-ACBC-503404AFF81D}"/>
              </a:ext>
            </a:extLst>
          </p:cNvPr>
          <p:cNvSpPr txBox="1">
            <a:spLocks/>
          </p:cNvSpPr>
          <p:nvPr userDrawn="1"/>
        </p:nvSpPr>
        <p:spPr bwMode="auto">
          <a:xfrm>
            <a:off x="448055" y="191707"/>
            <a:ext cx="2722529" cy="731837"/>
          </a:xfrm>
          <a:prstGeom prst="rect">
            <a:avLst/>
          </a:prstGeom>
          <a:noFill/>
          <a:ln>
            <a:noFill/>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24" tIns="45712" rIns="91424" bIns="45712" numCol="1" anchor="b" anchorCtr="0" compatLnSpc="1">
            <a:prstTxWarp prst="textNoShape">
              <a:avLst/>
            </a:prstTxWarp>
          </a:bodyPr>
          <a:lstStyle>
            <a:lvl1pPr algn="l" defTabSz="684213" rtl="0" eaLnBrk="1" fontAlgn="base" hangingPunct="1">
              <a:lnSpc>
                <a:spcPct val="85000"/>
              </a:lnSpc>
              <a:spcBef>
                <a:spcPct val="0"/>
              </a:spcBef>
              <a:spcAft>
                <a:spcPct val="0"/>
              </a:spcAft>
              <a:defRPr lang="en-GB" sz="3200" b="0" i="0" u="none" kern="1200" dirty="0">
                <a:solidFill>
                  <a:schemeClr val="bg1">
                    <a:lumMod val="75000"/>
                  </a:schemeClr>
                </a:solidFill>
                <a:latin typeface="CiscoSansTT Light" panose="020B0503020201020303" pitchFamily="34" charset="0"/>
                <a:ea typeface="ＭＳ Ｐゴシック" charset="0"/>
                <a:cs typeface="CiscoSansTT Light" panose="020B0503020201020303" pitchFamily="34"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pPr marL="0" marR="0" lvl="0" indent="0" algn="l" defTabSz="684213" rtl="0" eaLnBrk="1" fontAlgn="base" latinLnBrk="0" hangingPunct="1">
              <a:lnSpc>
                <a:spcPct val="80000"/>
              </a:lnSpc>
              <a:spcBef>
                <a:spcPct val="0"/>
              </a:spcBef>
              <a:spcAft>
                <a:spcPct val="0"/>
              </a:spcAft>
              <a:buClrTx/>
              <a:buSzTx/>
              <a:buFontTx/>
              <a:buNone/>
              <a:tabLst/>
              <a:defRPr/>
            </a:pPr>
            <a:r>
              <a:rPr kumimoji="0" lang="en-US" sz="2800" b="0" i="0" u="none" strike="noStrike" kern="1200" cap="none" spc="0" normalizeH="0" baseline="0" noProof="0" dirty="0">
                <a:ln>
                  <a:noFill/>
                </a:ln>
                <a:solidFill>
                  <a:schemeClr val="bg2"/>
                </a:solidFill>
                <a:effectLst/>
                <a:uLnTx/>
                <a:uFillTx/>
                <a:latin typeface="+mj-lt"/>
                <a:ea typeface="ＭＳ Ｐゴシック" charset="0"/>
                <a:cs typeface="CiscoSansTT Light" panose="020B0503020201020303" pitchFamily="34" charset="0"/>
              </a:rPr>
              <a:t>Agenda</a:t>
            </a:r>
          </a:p>
        </p:txBody>
      </p:sp>
      <p:sp>
        <p:nvSpPr>
          <p:cNvPr id="15" name="Footer Placeholder 2">
            <a:extLst>
              <a:ext uri="{FF2B5EF4-FFF2-40B4-BE49-F238E27FC236}">
                <a16:creationId xmlns:a16="http://schemas.microsoft.com/office/drawing/2014/main" id="{E1277112-482E-1947-814F-DADBA891D120}"/>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t>DEVWKS-1700</a:t>
            </a:r>
          </a:p>
        </p:txBody>
      </p:sp>
      <p:grpSp>
        <p:nvGrpSpPr>
          <p:cNvPr id="16" name="Group 15">
            <a:extLst>
              <a:ext uri="{FF2B5EF4-FFF2-40B4-BE49-F238E27FC236}">
                <a16:creationId xmlns:a16="http://schemas.microsoft.com/office/drawing/2014/main" id="{E4C6568A-8090-1E4E-B084-F234785BF109}"/>
              </a:ext>
            </a:extLst>
          </p:cNvPr>
          <p:cNvGrpSpPr/>
          <p:nvPr userDrawn="1"/>
        </p:nvGrpSpPr>
        <p:grpSpPr>
          <a:xfrm>
            <a:off x="536418" y="4785947"/>
            <a:ext cx="1005840" cy="274194"/>
            <a:chOff x="536418" y="4785947"/>
            <a:chExt cx="1005840" cy="274194"/>
          </a:xfrm>
          <a:solidFill>
            <a:schemeClr val="bg1"/>
          </a:solidFill>
        </p:grpSpPr>
        <p:grpSp>
          <p:nvGrpSpPr>
            <p:cNvPr id="17" name="Group 16">
              <a:extLst>
                <a:ext uri="{FF2B5EF4-FFF2-40B4-BE49-F238E27FC236}">
                  <a16:creationId xmlns:a16="http://schemas.microsoft.com/office/drawing/2014/main" id="{44D67A12-8E2E-394C-8616-9F35901DF048}"/>
                </a:ext>
              </a:extLst>
            </p:cNvPr>
            <p:cNvGrpSpPr/>
            <p:nvPr/>
          </p:nvGrpSpPr>
          <p:grpSpPr>
            <a:xfrm>
              <a:off x="536418" y="4930673"/>
              <a:ext cx="386220" cy="86649"/>
              <a:chOff x="2826390" y="-407669"/>
              <a:chExt cx="1216132" cy="272841"/>
            </a:xfrm>
            <a:grpFill/>
          </p:grpSpPr>
          <p:sp>
            <p:nvSpPr>
              <p:cNvPr id="29" name="Freeform 28">
                <a:extLst>
                  <a:ext uri="{FF2B5EF4-FFF2-40B4-BE49-F238E27FC236}">
                    <a16:creationId xmlns:a16="http://schemas.microsoft.com/office/drawing/2014/main" id="{F2DF5007-AD62-A144-8953-70AEC3558F30}"/>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E5FBB146-5ABB-5E41-B0DF-03C5C9140D96}"/>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034FCECA-191D-EE4A-BCDB-5F90C2AE7AEC}"/>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03930FF4-6754-F740-AB49-7AD7978C9FB4}"/>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5418B959-0F16-4D45-A0AB-85306709735A}"/>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AB7DF69F-C437-6B49-936C-1DFA5563F089}"/>
                </a:ext>
              </a:extLst>
            </p:cNvPr>
            <p:cNvGrpSpPr/>
            <p:nvPr/>
          </p:nvGrpSpPr>
          <p:grpSpPr>
            <a:xfrm>
              <a:off x="968312" y="4785947"/>
              <a:ext cx="573946" cy="274194"/>
              <a:chOff x="4186345" y="-863385"/>
              <a:chExt cx="1807247" cy="863385"/>
            </a:xfrm>
            <a:grpFill/>
          </p:grpSpPr>
          <p:sp>
            <p:nvSpPr>
              <p:cNvPr id="19" name="Freeform 18">
                <a:extLst>
                  <a:ext uri="{FF2B5EF4-FFF2-40B4-BE49-F238E27FC236}">
                    <a16:creationId xmlns:a16="http://schemas.microsoft.com/office/drawing/2014/main" id="{E5001CB8-A193-FA43-8B80-48B384C96E41}"/>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EF93AA8A-FD79-3B4D-B053-D428AADDFDC0}"/>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5ADBE805-5FA8-004C-A2F7-DF202BC18CC9}"/>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895E42AD-3836-834D-8818-33D430ADFD2C}"/>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ACB3AD32-E802-5E4B-92CA-4A9117D6E063}"/>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06214082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losing Slide">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10A4B7-EEAF-34D5-7590-59BC8D0CF911}"/>
              </a:ext>
            </a:extLst>
          </p:cNvPr>
          <p:cNvPicPr>
            <a:picLocks noChangeAspect="1"/>
          </p:cNvPicPr>
          <p:nvPr userDrawn="1"/>
        </p:nvPicPr>
        <p:blipFill rotWithShape="1">
          <a:blip r:embed="rId2"/>
          <a:srcRect t="32560" r="57242" b="32558"/>
          <a:stretch/>
        </p:blipFill>
        <p:spPr>
          <a:xfrm>
            <a:off x="3077729" y="0"/>
            <a:ext cx="6066272" cy="5143500"/>
          </a:xfrm>
          <a:prstGeom prst="rect">
            <a:avLst/>
          </a:prstGeom>
        </p:spPr>
      </p:pic>
      <p:grpSp>
        <p:nvGrpSpPr>
          <p:cNvPr id="5" name="Group 4">
            <a:extLst>
              <a:ext uri="{FF2B5EF4-FFF2-40B4-BE49-F238E27FC236}">
                <a16:creationId xmlns:a16="http://schemas.microsoft.com/office/drawing/2014/main" id="{D75A970F-6F5A-E9D6-C865-DDD0EAF4916D}"/>
              </a:ext>
            </a:extLst>
          </p:cNvPr>
          <p:cNvGrpSpPr>
            <a:grpSpLocks noChangeAspect="1"/>
          </p:cNvGrpSpPr>
          <p:nvPr userDrawn="1"/>
        </p:nvGrpSpPr>
        <p:grpSpPr>
          <a:xfrm>
            <a:off x="1623974" y="2286410"/>
            <a:ext cx="5468112" cy="570680"/>
            <a:chOff x="535546" y="2463009"/>
            <a:chExt cx="2044364" cy="213361"/>
          </a:xfrm>
          <a:solidFill>
            <a:srgbClr val="051C2C"/>
          </a:solidFill>
        </p:grpSpPr>
        <p:grpSp>
          <p:nvGrpSpPr>
            <p:cNvPr id="8" name="Group 7">
              <a:extLst>
                <a:ext uri="{FF2B5EF4-FFF2-40B4-BE49-F238E27FC236}">
                  <a16:creationId xmlns:a16="http://schemas.microsoft.com/office/drawing/2014/main" id="{24EF81F2-CF6E-77F6-0786-580F56FC7A87}"/>
                </a:ext>
              </a:extLst>
            </p:cNvPr>
            <p:cNvGrpSpPr/>
            <p:nvPr/>
          </p:nvGrpSpPr>
          <p:grpSpPr>
            <a:xfrm>
              <a:off x="535546" y="2463009"/>
              <a:ext cx="456533" cy="213303"/>
              <a:chOff x="535546" y="2463009"/>
              <a:chExt cx="456533" cy="213303"/>
            </a:xfrm>
            <a:grpFill/>
          </p:grpSpPr>
          <p:sp>
            <p:nvSpPr>
              <p:cNvPr id="29" name="Freeform 28">
                <a:extLst>
                  <a:ext uri="{FF2B5EF4-FFF2-40B4-BE49-F238E27FC236}">
                    <a16:creationId xmlns:a16="http://schemas.microsoft.com/office/drawing/2014/main" id="{ABFC8437-7F41-9482-A0F5-32F5548BA0AB}"/>
                  </a:ext>
                </a:extLst>
              </p:cNvPr>
              <p:cNvSpPr/>
              <p:nvPr/>
            </p:nvSpPr>
            <p:spPr>
              <a:xfrm>
                <a:off x="535546" y="2463009"/>
                <a:ext cx="182668" cy="213272"/>
              </a:xfrm>
              <a:custGeom>
                <a:avLst/>
                <a:gdLst>
                  <a:gd name="connsiteX0" fmla="*/ 182668 w 182668"/>
                  <a:gd name="connsiteY0" fmla="*/ 101500 h 213272"/>
                  <a:gd name="connsiteX1" fmla="*/ 182668 w 182668"/>
                  <a:gd name="connsiteY1" fmla="*/ 209082 h 213272"/>
                  <a:gd name="connsiteX2" fmla="*/ 165289 w 182668"/>
                  <a:gd name="connsiteY2" fmla="*/ 209082 h 213272"/>
                  <a:gd name="connsiteX3" fmla="*/ 162031 w 182668"/>
                  <a:gd name="connsiteY3" fmla="*/ 180117 h 213272"/>
                  <a:gd name="connsiteX4" fmla="*/ 132704 w 182668"/>
                  <a:gd name="connsiteY4" fmla="*/ 205978 h 213272"/>
                  <a:gd name="connsiteX5" fmla="*/ 94688 w 182668"/>
                  <a:gd name="connsiteY5" fmla="*/ 213219 h 213272"/>
                  <a:gd name="connsiteX6" fmla="*/ 24087 w 182668"/>
                  <a:gd name="connsiteY6" fmla="*/ 182186 h 213272"/>
                  <a:gd name="connsiteX7" fmla="*/ 191 w 182668"/>
                  <a:gd name="connsiteY7" fmla="*/ 106672 h 213272"/>
                  <a:gd name="connsiteX8" fmla="*/ 31690 w 182668"/>
                  <a:gd name="connsiteY8" fmla="*/ 23916 h 213272"/>
                  <a:gd name="connsiteX9" fmla="*/ 95774 w 182668"/>
                  <a:gd name="connsiteY9" fmla="*/ 124 h 213272"/>
                  <a:gd name="connsiteX10" fmla="*/ 156600 w 182668"/>
                  <a:gd name="connsiteY10" fmla="*/ 19779 h 213272"/>
                  <a:gd name="connsiteX11" fmla="*/ 181582 w 182668"/>
                  <a:gd name="connsiteY11" fmla="*/ 62191 h 213272"/>
                  <a:gd name="connsiteX12" fmla="*/ 158772 w 182668"/>
                  <a:gd name="connsiteY12" fmla="*/ 62191 h 213272"/>
                  <a:gd name="connsiteX13" fmla="*/ 134877 w 182668"/>
                  <a:gd name="connsiteY13" fmla="*/ 29089 h 213272"/>
                  <a:gd name="connsiteX14" fmla="*/ 94688 w 182668"/>
                  <a:gd name="connsiteY14" fmla="*/ 18744 h 213272"/>
                  <a:gd name="connsiteX15" fmla="*/ 41466 w 182668"/>
                  <a:gd name="connsiteY15" fmla="*/ 43571 h 213272"/>
                  <a:gd name="connsiteX16" fmla="*/ 23001 w 182668"/>
                  <a:gd name="connsiteY16" fmla="*/ 106672 h 213272"/>
                  <a:gd name="connsiteX17" fmla="*/ 47983 w 182668"/>
                  <a:gd name="connsiteY17" fmla="*/ 174945 h 213272"/>
                  <a:gd name="connsiteX18" fmla="*/ 95774 w 182668"/>
                  <a:gd name="connsiteY18" fmla="*/ 194599 h 213272"/>
                  <a:gd name="connsiteX19" fmla="*/ 143566 w 182668"/>
                  <a:gd name="connsiteY19" fmla="*/ 177014 h 213272"/>
                  <a:gd name="connsiteX20" fmla="*/ 160945 w 182668"/>
                  <a:gd name="connsiteY20" fmla="*/ 139774 h 213272"/>
                  <a:gd name="connsiteX21" fmla="*/ 160945 w 182668"/>
                  <a:gd name="connsiteY21" fmla="*/ 119085 h 213272"/>
                  <a:gd name="connsiteX22" fmla="*/ 94688 w 182668"/>
                  <a:gd name="connsiteY22" fmla="*/ 119085 h 213272"/>
                  <a:gd name="connsiteX23" fmla="*/ 94688 w 182668"/>
                  <a:gd name="connsiteY23" fmla="*/ 101500 h 21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2668" h="213272">
                    <a:moveTo>
                      <a:pt x="182668" y="101500"/>
                    </a:moveTo>
                    <a:lnTo>
                      <a:pt x="182668" y="209082"/>
                    </a:lnTo>
                    <a:lnTo>
                      <a:pt x="165289" y="209082"/>
                    </a:lnTo>
                    <a:lnTo>
                      <a:pt x="162031" y="180117"/>
                    </a:lnTo>
                    <a:cubicBezTo>
                      <a:pt x="155341" y="191451"/>
                      <a:pt x="145082" y="200496"/>
                      <a:pt x="132704" y="205978"/>
                    </a:cubicBezTo>
                    <a:cubicBezTo>
                      <a:pt x="120753" y="211047"/>
                      <a:pt x="107767" y="213520"/>
                      <a:pt x="94688" y="213219"/>
                    </a:cubicBezTo>
                    <a:cubicBezTo>
                      <a:pt x="67312" y="214156"/>
                      <a:pt x="41100" y="202634"/>
                      <a:pt x="24087" y="182186"/>
                    </a:cubicBezTo>
                    <a:cubicBezTo>
                      <a:pt x="7052" y="160471"/>
                      <a:pt x="-1408" y="133736"/>
                      <a:pt x="191" y="106672"/>
                    </a:cubicBezTo>
                    <a:cubicBezTo>
                      <a:pt x="191" y="70466"/>
                      <a:pt x="11053" y="43571"/>
                      <a:pt x="31690" y="23916"/>
                    </a:cubicBezTo>
                    <a:cubicBezTo>
                      <a:pt x="48865" y="8163"/>
                      <a:pt x="71936" y="-403"/>
                      <a:pt x="95774" y="124"/>
                    </a:cubicBezTo>
                    <a:cubicBezTo>
                      <a:pt x="117952" y="-1039"/>
                      <a:pt x="139744" y="6003"/>
                      <a:pt x="156600" y="19779"/>
                    </a:cubicBezTo>
                    <a:cubicBezTo>
                      <a:pt x="170159" y="30478"/>
                      <a:pt x="179062" y="45593"/>
                      <a:pt x="181582" y="62191"/>
                    </a:cubicBezTo>
                    <a:lnTo>
                      <a:pt x="158772" y="62191"/>
                    </a:lnTo>
                    <a:cubicBezTo>
                      <a:pt x="155816" y="48541"/>
                      <a:pt x="147199" y="36606"/>
                      <a:pt x="134877" y="29089"/>
                    </a:cubicBezTo>
                    <a:cubicBezTo>
                      <a:pt x="122752" y="22147"/>
                      <a:pt x="108833" y="18564"/>
                      <a:pt x="94688" y="18744"/>
                    </a:cubicBezTo>
                    <a:cubicBezTo>
                      <a:pt x="73696" y="17985"/>
                      <a:pt x="53705" y="27310"/>
                      <a:pt x="41466" y="43571"/>
                    </a:cubicBezTo>
                    <a:cubicBezTo>
                      <a:pt x="27850" y="61945"/>
                      <a:pt x="21326" y="84239"/>
                      <a:pt x="23001" y="106672"/>
                    </a:cubicBezTo>
                    <a:cubicBezTo>
                      <a:pt x="21679" y="131659"/>
                      <a:pt x="30641" y="156152"/>
                      <a:pt x="47983" y="174945"/>
                    </a:cubicBezTo>
                    <a:cubicBezTo>
                      <a:pt x="60453" y="187402"/>
                      <a:pt x="77703" y="194496"/>
                      <a:pt x="95774" y="194599"/>
                    </a:cubicBezTo>
                    <a:cubicBezTo>
                      <a:pt x="113516" y="194963"/>
                      <a:pt x="130690" y="188643"/>
                      <a:pt x="143566" y="177014"/>
                    </a:cubicBezTo>
                    <a:cubicBezTo>
                      <a:pt x="154466" y="167388"/>
                      <a:pt x="160747" y="153929"/>
                      <a:pt x="160945" y="139774"/>
                    </a:cubicBezTo>
                    <a:lnTo>
                      <a:pt x="160945" y="119085"/>
                    </a:lnTo>
                    <a:lnTo>
                      <a:pt x="94688" y="119085"/>
                    </a:lnTo>
                    <a:lnTo>
                      <a:pt x="94688" y="101500"/>
                    </a:lnTo>
                    <a:close/>
                  </a:path>
                </a:pathLst>
              </a:custGeom>
              <a:grpFill/>
              <a:ln w="10842" cap="flat">
                <a:noFill/>
                <a:prstDash val="solid"/>
                <a:miter/>
              </a:ln>
            </p:spPr>
            <p:txBody>
              <a:bodyPr rtlCol="0" anchor="ctr"/>
              <a:lstStyle/>
              <a:p>
                <a:endParaRPr lang="en-US">
                  <a:solidFill>
                    <a:schemeClr val="bg1"/>
                  </a:solidFill>
                </a:endParaRPr>
              </a:p>
            </p:txBody>
          </p:sp>
          <p:sp>
            <p:nvSpPr>
              <p:cNvPr id="30" name="Freeform 29">
                <a:extLst>
                  <a:ext uri="{FF2B5EF4-FFF2-40B4-BE49-F238E27FC236}">
                    <a16:creationId xmlns:a16="http://schemas.microsoft.com/office/drawing/2014/main" id="{C74BC5EB-14DA-2E43-A26E-CCBC39C6F868}"/>
                  </a:ext>
                </a:extLst>
              </p:cNvPr>
              <p:cNvSpPr/>
              <p:nvPr/>
            </p:nvSpPr>
            <p:spPr>
              <a:xfrm>
                <a:off x="794129" y="2465146"/>
                <a:ext cx="197950" cy="211166"/>
              </a:xfrm>
              <a:custGeom>
                <a:avLst/>
                <a:gdLst>
                  <a:gd name="connsiteX0" fmla="*/ 98959 w 197950"/>
                  <a:gd name="connsiteY0" fmla="*/ 211083 h 211166"/>
                  <a:gd name="connsiteX1" fmla="*/ 25099 w 197950"/>
                  <a:gd name="connsiteY1" fmla="*/ 180050 h 211166"/>
                  <a:gd name="connsiteX2" fmla="*/ 117 w 197950"/>
                  <a:gd name="connsiteY2" fmla="*/ 105570 h 211166"/>
                  <a:gd name="connsiteX3" fmla="*/ 32703 w 197950"/>
                  <a:gd name="connsiteY3" fmla="*/ 23849 h 211166"/>
                  <a:gd name="connsiteX4" fmla="*/ 98959 w 197950"/>
                  <a:gd name="connsiteY4" fmla="*/ 57 h 211166"/>
                  <a:gd name="connsiteX5" fmla="*/ 172819 w 197950"/>
                  <a:gd name="connsiteY5" fmla="*/ 31090 h 211166"/>
                  <a:gd name="connsiteX6" fmla="*/ 197800 w 197950"/>
                  <a:gd name="connsiteY6" fmla="*/ 106604 h 211166"/>
                  <a:gd name="connsiteX7" fmla="*/ 165215 w 197950"/>
                  <a:gd name="connsiteY7" fmla="*/ 188325 h 211166"/>
                  <a:gd name="connsiteX8" fmla="*/ 98959 w 197950"/>
                  <a:gd name="connsiteY8" fmla="*/ 211083 h 211166"/>
                  <a:gd name="connsiteX9" fmla="*/ 98959 w 197950"/>
                  <a:gd name="connsiteY9" fmla="*/ 192463 h 211166"/>
                  <a:gd name="connsiteX10" fmla="*/ 154354 w 197950"/>
                  <a:gd name="connsiteY10" fmla="*/ 167636 h 211166"/>
                  <a:gd name="connsiteX11" fmla="*/ 172819 w 197950"/>
                  <a:gd name="connsiteY11" fmla="*/ 104535 h 211166"/>
                  <a:gd name="connsiteX12" fmla="*/ 148923 w 197950"/>
                  <a:gd name="connsiteY12" fmla="*/ 36262 h 211166"/>
                  <a:gd name="connsiteX13" fmla="*/ 97873 w 197950"/>
                  <a:gd name="connsiteY13" fmla="*/ 16608 h 211166"/>
                  <a:gd name="connsiteX14" fmla="*/ 41392 w 197950"/>
                  <a:gd name="connsiteY14" fmla="*/ 42469 h 211166"/>
                  <a:gd name="connsiteX15" fmla="*/ 22927 w 197950"/>
                  <a:gd name="connsiteY15" fmla="*/ 104535 h 211166"/>
                  <a:gd name="connsiteX16" fmla="*/ 46823 w 197950"/>
                  <a:gd name="connsiteY16" fmla="*/ 172809 h 211166"/>
                  <a:gd name="connsiteX17" fmla="*/ 98959 w 197950"/>
                  <a:gd name="connsiteY17" fmla="*/ 192463 h 21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950" h="211166">
                    <a:moveTo>
                      <a:pt x="98959" y="211083"/>
                    </a:moveTo>
                    <a:cubicBezTo>
                      <a:pt x="70606" y="212271"/>
                      <a:pt x="43293" y="200796"/>
                      <a:pt x="25099" y="180050"/>
                    </a:cubicBezTo>
                    <a:cubicBezTo>
                      <a:pt x="7720" y="158851"/>
                      <a:pt x="-1139" y="132439"/>
                      <a:pt x="117" y="105570"/>
                    </a:cubicBezTo>
                    <a:cubicBezTo>
                      <a:pt x="117" y="70399"/>
                      <a:pt x="10979" y="43503"/>
                      <a:pt x="32703" y="23849"/>
                    </a:cubicBezTo>
                    <a:cubicBezTo>
                      <a:pt x="50721" y="8049"/>
                      <a:pt x="74472" y="-480"/>
                      <a:pt x="98959" y="57"/>
                    </a:cubicBezTo>
                    <a:cubicBezTo>
                      <a:pt x="127269" y="-910"/>
                      <a:pt x="154484" y="10525"/>
                      <a:pt x="172819" y="31090"/>
                    </a:cubicBezTo>
                    <a:cubicBezTo>
                      <a:pt x="190369" y="52602"/>
                      <a:pt x="199233" y="79396"/>
                      <a:pt x="197800" y="106604"/>
                    </a:cubicBezTo>
                    <a:cubicBezTo>
                      <a:pt x="197800" y="141775"/>
                      <a:pt x="186939" y="168671"/>
                      <a:pt x="165215" y="188325"/>
                    </a:cubicBezTo>
                    <a:cubicBezTo>
                      <a:pt x="146712" y="203236"/>
                      <a:pt x="123196" y="211314"/>
                      <a:pt x="98959" y="211083"/>
                    </a:cubicBezTo>
                    <a:close/>
                    <a:moveTo>
                      <a:pt x="98959" y="192463"/>
                    </a:moveTo>
                    <a:cubicBezTo>
                      <a:pt x="120611" y="193477"/>
                      <a:pt x="141374" y="184171"/>
                      <a:pt x="154354" y="167636"/>
                    </a:cubicBezTo>
                    <a:cubicBezTo>
                      <a:pt x="167970" y="149263"/>
                      <a:pt x="174493" y="126968"/>
                      <a:pt x="172819" y="104535"/>
                    </a:cubicBezTo>
                    <a:cubicBezTo>
                      <a:pt x="172819" y="74537"/>
                      <a:pt x="165215" y="52813"/>
                      <a:pt x="148923" y="36262"/>
                    </a:cubicBezTo>
                    <a:cubicBezTo>
                      <a:pt x="135698" y="22979"/>
                      <a:pt x="117075" y="15810"/>
                      <a:pt x="97873" y="16608"/>
                    </a:cubicBezTo>
                    <a:cubicBezTo>
                      <a:pt x="75696" y="15724"/>
                      <a:pt x="54516" y="25422"/>
                      <a:pt x="41392" y="42469"/>
                    </a:cubicBezTo>
                    <a:cubicBezTo>
                      <a:pt x="28398" y="60732"/>
                      <a:pt x="21925" y="82495"/>
                      <a:pt x="22927" y="104535"/>
                    </a:cubicBezTo>
                    <a:cubicBezTo>
                      <a:pt x="22927" y="134534"/>
                      <a:pt x="30530" y="157292"/>
                      <a:pt x="46823" y="172809"/>
                    </a:cubicBezTo>
                    <a:cubicBezTo>
                      <a:pt x="60593" y="185954"/>
                      <a:pt x="79472" y="193071"/>
                      <a:pt x="98959" y="192463"/>
                    </a:cubicBezTo>
                    <a:close/>
                  </a:path>
                </a:pathLst>
              </a:custGeom>
              <a:grpFill/>
              <a:ln w="10842" cap="flat">
                <a:noFill/>
                <a:prstDash val="solid"/>
                <a:miter/>
              </a:ln>
            </p:spPr>
            <p:txBody>
              <a:bodyPr rtlCol="0" anchor="ctr"/>
              <a:lstStyle/>
              <a:p>
                <a:endParaRPr lang="en-US">
                  <a:solidFill>
                    <a:schemeClr val="bg1"/>
                  </a:solidFill>
                </a:endParaRPr>
              </a:p>
            </p:txBody>
          </p:sp>
        </p:grpSp>
        <p:grpSp>
          <p:nvGrpSpPr>
            <p:cNvPr id="9" name="Group 8">
              <a:extLst>
                <a:ext uri="{FF2B5EF4-FFF2-40B4-BE49-F238E27FC236}">
                  <a16:creationId xmlns:a16="http://schemas.microsoft.com/office/drawing/2014/main" id="{B225FB7E-C05A-5B87-20E9-B03F283410D5}"/>
                </a:ext>
              </a:extLst>
            </p:cNvPr>
            <p:cNvGrpSpPr/>
            <p:nvPr/>
          </p:nvGrpSpPr>
          <p:grpSpPr>
            <a:xfrm>
              <a:off x="1195043" y="2465134"/>
              <a:ext cx="1384867" cy="211236"/>
              <a:chOff x="1195043" y="2465134"/>
              <a:chExt cx="1384867" cy="211236"/>
            </a:xfrm>
            <a:grpFill/>
          </p:grpSpPr>
          <p:sp>
            <p:nvSpPr>
              <p:cNvPr id="10" name="Freeform 9">
                <a:extLst>
                  <a:ext uri="{FF2B5EF4-FFF2-40B4-BE49-F238E27FC236}">
                    <a16:creationId xmlns:a16="http://schemas.microsoft.com/office/drawing/2014/main" id="{9D559619-8719-EA76-9B10-F5B0B925B9CE}"/>
                  </a:ext>
                </a:extLst>
              </p:cNvPr>
              <p:cNvSpPr/>
              <p:nvPr/>
            </p:nvSpPr>
            <p:spPr>
              <a:xfrm>
                <a:off x="1195043" y="2469340"/>
                <a:ext cx="165332" cy="203018"/>
              </a:xfrm>
              <a:custGeom>
                <a:avLst/>
                <a:gdLst>
                  <a:gd name="connsiteX0" fmla="*/ 0 w 165332"/>
                  <a:gd name="connsiteY0" fmla="*/ 0 h 203018"/>
                  <a:gd name="connsiteX1" fmla="*/ 70601 w 165332"/>
                  <a:gd name="connsiteY1" fmla="*/ 0 h 203018"/>
                  <a:gd name="connsiteX2" fmla="*/ 139030 w 165332"/>
                  <a:gd name="connsiteY2" fmla="*/ 15517 h 203018"/>
                  <a:gd name="connsiteX3" fmla="*/ 156408 w 165332"/>
                  <a:gd name="connsiteY3" fmla="*/ 53791 h 203018"/>
                  <a:gd name="connsiteX4" fmla="*/ 143374 w 165332"/>
                  <a:gd name="connsiteY4" fmla="*/ 82755 h 203018"/>
                  <a:gd name="connsiteX5" fmla="*/ 118393 w 165332"/>
                  <a:gd name="connsiteY5" fmla="*/ 96203 h 203018"/>
                  <a:gd name="connsiteX6" fmla="*/ 154236 w 165332"/>
                  <a:gd name="connsiteY6" fmla="*/ 113789 h 203018"/>
                  <a:gd name="connsiteX7" fmla="*/ 165098 w 165332"/>
                  <a:gd name="connsiteY7" fmla="*/ 144822 h 203018"/>
                  <a:gd name="connsiteX8" fmla="*/ 141202 w 165332"/>
                  <a:gd name="connsiteY8" fmla="*/ 190337 h 203018"/>
                  <a:gd name="connsiteX9" fmla="*/ 76032 w 165332"/>
                  <a:gd name="connsiteY9" fmla="*/ 202751 h 203018"/>
                  <a:gd name="connsiteX10" fmla="*/ 0 w 165332"/>
                  <a:gd name="connsiteY10" fmla="*/ 202751 h 203018"/>
                  <a:gd name="connsiteX11" fmla="*/ 0 w 165332"/>
                  <a:gd name="connsiteY11" fmla="*/ 0 h 203018"/>
                  <a:gd name="connsiteX12" fmla="*/ 74946 w 165332"/>
                  <a:gd name="connsiteY12" fmla="*/ 31033 h 203018"/>
                  <a:gd name="connsiteX13" fmla="*/ 49964 w 165332"/>
                  <a:gd name="connsiteY13" fmla="*/ 31033 h 203018"/>
                  <a:gd name="connsiteX14" fmla="*/ 49964 w 165332"/>
                  <a:gd name="connsiteY14" fmla="*/ 82755 h 203018"/>
                  <a:gd name="connsiteX15" fmla="*/ 76032 w 165332"/>
                  <a:gd name="connsiteY15" fmla="*/ 82755 h 203018"/>
                  <a:gd name="connsiteX16" fmla="*/ 99928 w 165332"/>
                  <a:gd name="connsiteY16" fmla="*/ 75514 h 203018"/>
                  <a:gd name="connsiteX17" fmla="*/ 107531 w 165332"/>
                  <a:gd name="connsiteY17" fmla="*/ 55860 h 203018"/>
                  <a:gd name="connsiteX18" fmla="*/ 98842 w 165332"/>
                  <a:gd name="connsiteY18" fmla="*/ 38274 h 203018"/>
                  <a:gd name="connsiteX19" fmla="*/ 74946 w 165332"/>
                  <a:gd name="connsiteY19" fmla="*/ 31033 h 203018"/>
                  <a:gd name="connsiteX20" fmla="*/ 80377 w 165332"/>
                  <a:gd name="connsiteY20" fmla="*/ 111720 h 203018"/>
                  <a:gd name="connsiteX21" fmla="*/ 49964 w 165332"/>
                  <a:gd name="connsiteY21" fmla="*/ 111720 h 203018"/>
                  <a:gd name="connsiteX22" fmla="*/ 49964 w 165332"/>
                  <a:gd name="connsiteY22" fmla="*/ 171718 h 203018"/>
                  <a:gd name="connsiteX23" fmla="*/ 78204 w 165332"/>
                  <a:gd name="connsiteY23" fmla="*/ 171718 h 203018"/>
                  <a:gd name="connsiteX24" fmla="*/ 106445 w 165332"/>
                  <a:gd name="connsiteY24" fmla="*/ 163442 h 203018"/>
                  <a:gd name="connsiteX25" fmla="*/ 114048 w 165332"/>
                  <a:gd name="connsiteY25" fmla="*/ 142753 h 203018"/>
                  <a:gd name="connsiteX26" fmla="*/ 104272 w 165332"/>
                  <a:gd name="connsiteY26" fmla="*/ 118961 h 203018"/>
                  <a:gd name="connsiteX27" fmla="*/ 80377 w 165332"/>
                  <a:gd name="connsiteY27" fmla="*/ 111720 h 20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5332" h="203018">
                    <a:moveTo>
                      <a:pt x="0" y="0"/>
                    </a:moveTo>
                    <a:lnTo>
                      <a:pt x="70601" y="0"/>
                    </a:lnTo>
                    <a:cubicBezTo>
                      <a:pt x="102100" y="0"/>
                      <a:pt x="124910" y="5172"/>
                      <a:pt x="139030" y="15517"/>
                    </a:cubicBezTo>
                    <a:cubicBezTo>
                      <a:pt x="151100" y="24761"/>
                      <a:pt x="157604" y="39083"/>
                      <a:pt x="156408" y="53791"/>
                    </a:cubicBezTo>
                    <a:cubicBezTo>
                      <a:pt x="156521" y="64760"/>
                      <a:pt x="151792" y="75269"/>
                      <a:pt x="143374" y="82755"/>
                    </a:cubicBezTo>
                    <a:cubicBezTo>
                      <a:pt x="136254" y="89021"/>
                      <a:pt x="127701" y="93625"/>
                      <a:pt x="118393" y="96203"/>
                    </a:cubicBezTo>
                    <a:cubicBezTo>
                      <a:pt x="131882" y="98622"/>
                      <a:pt x="144337" y="104733"/>
                      <a:pt x="154236" y="113789"/>
                    </a:cubicBezTo>
                    <a:cubicBezTo>
                      <a:pt x="161807" y="122474"/>
                      <a:pt x="165682" y="133548"/>
                      <a:pt x="165098" y="144822"/>
                    </a:cubicBezTo>
                    <a:cubicBezTo>
                      <a:pt x="166954" y="163103"/>
                      <a:pt x="157672" y="180783"/>
                      <a:pt x="141202" y="190337"/>
                    </a:cubicBezTo>
                    <a:cubicBezTo>
                      <a:pt x="121015" y="199894"/>
                      <a:pt x="98527" y="204177"/>
                      <a:pt x="76032" y="202751"/>
                    </a:cubicBezTo>
                    <a:lnTo>
                      <a:pt x="0" y="202751"/>
                    </a:lnTo>
                    <a:lnTo>
                      <a:pt x="0" y="0"/>
                    </a:lnTo>
                    <a:close/>
                    <a:moveTo>
                      <a:pt x="74946" y="31033"/>
                    </a:moveTo>
                    <a:lnTo>
                      <a:pt x="49964" y="31033"/>
                    </a:lnTo>
                    <a:lnTo>
                      <a:pt x="49964" y="82755"/>
                    </a:lnTo>
                    <a:lnTo>
                      <a:pt x="76032" y="82755"/>
                    </a:lnTo>
                    <a:cubicBezTo>
                      <a:pt x="84704" y="83570"/>
                      <a:pt x="93345" y="80952"/>
                      <a:pt x="99928" y="75514"/>
                    </a:cubicBezTo>
                    <a:cubicBezTo>
                      <a:pt x="105271" y="70284"/>
                      <a:pt x="108034" y="63141"/>
                      <a:pt x="107531" y="55860"/>
                    </a:cubicBezTo>
                    <a:cubicBezTo>
                      <a:pt x="107635" y="49036"/>
                      <a:pt x="104430" y="42547"/>
                      <a:pt x="98842" y="38274"/>
                    </a:cubicBezTo>
                    <a:cubicBezTo>
                      <a:pt x="92084" y="33140"/>
                      <a:pt x="83575" y="30561"/>
                      <a:pt x="74946" y="31033"/>
                    </a:cubicBezTo>
                    <a:close/>
                    <a:moveTo>
                      <a:pt x="80377" y="111720"/>
                    </a:moveTo>
                    <a:lnTo>
                      <a:pt x="49964" y="111720"/>
                    </a:lnTo>
                    <a:lnTo>
                      <a:pt x="49964" y="171718"/>
                    </a:lnTo>
                    <a:lnTo>
                      <a:pt x="78204" y="171718"/>
                    </a:lnTo>
                    <a:cubicBezTo>
                      <a:pt x="88405" y="172698"/>
                      <a:pt x="98588" y="169714"/>
                      <a:pt x="106445" y="163442"/>
                    </a:cubicBezTo>
                    <a:cubicBezTo>
                      <a:pt x="111707" y="157749"/>
                      <a:pt x="114433" y="150328"/>
                      <a:pt x="114048" y="142753"/>
                    </a:cubicBezTo>
                    <a:cubicBezTo>
                      <a:pt x="114722" y="133825"/>
                      <a:pt x="111130" y="125083"/>
                      <a:pt x="104272" y="118961"/>
                    </a:cubicBezTo>
                    <a:cubicBezTo>
                      <a:pt x="97600" y="113678"/>
                      <a:pt x="89028" y="111081"/>
                      <a:pt x="80377" y="111720"/>
                    </a:cubicBezTo>
                    <a:close/>
                  </a:path>
                </a:pathLst>
              </a:custGeom>
              <a:grpFill/>
              <a:ln w="10842" cap="flat">
                <a:noFill/>
                <a:prstDash val="solid"/>
                <a:miter/>
              </a:ln>
            </p:spPr>
            <p:txBody>
              <a:bodyPr rtlCol="0" anchor="ctr"/>
              <a:lstStyle/>
              <a:p>
                <a:endParaRPr lang="en-US">
                  <a:solidFill>
                    <a:schemeClr val="bg1"/>
                  </a:solidFill>
                </a:endParaRPr>
              </a:p>
            </p:txBody>
          </p:sp>
          <p:sp>
            <p:nvSpPr>
              <p:cNvPr id="24" name="Freeform 23">
                <a:extLst>
                  <a:ext uri="{FF2B5EF4-FFF2-40B4-BE49-F238E27FC236}">
                    <a16:creationId xmlns:a16="http://schemas.microsoft.com/office/drawing/2014/main" id="{260D3A4C-7A1B-A76E-FC32-95EBD0A89166}"/>
                  </a:ext>
                </a:extLst>
              </p:cNvPr>
              <p:cNvSpPr/>
              <p:nvPr/>
            </p:nvSpPr>
            <p:spPr>
              <a:xfrm>
                <a:off x="1427483" y="2469340"/>
                <a:ext cx="144460" cy="202750"/>
              </a:xfrm>
              <a:custGeom>
                <a:avLst/>
                <a:gdLst>
                  <a:gd name="connsiteX0" fmla="*/ 135771 w 144460"/>
                  <a:gd name="connsiteY0" fmla="*/ 83790 h 202750"/>
                  <a:gd name="connsiteX1" fmla="*/ 135771 w 144460"/>
                  <a:gd name="connsiteY1" fmla="*/ 116892 h 202750"/>
                  <a:gd name="connsiteX2" fmla="*/ 49964 w 144460"/>
                  <a:gd name="connsiteY2" fmla="*/ 116892 h 202750"/>
                  <a:gd name="connsiteX3" fmla="*/ 49964 w 144460"/>
                  <a:gd name="connsiteY3" fmla="*/ 168614 h 202750"/>
                  <a:gd name="connsiteX4" fmla="*/ 144461 w 144460"/>
                  <a:gd name="connsiteY4" fmla="*/ 168614 h 202750"/>
                  <a:gd name="connsiteX5" fmla="*/ 144461 w 144460"/>
                  <a:gd name="connsiteY5" fmla="*/ 202751 h 202750"/>
                  <a:gd name="connsiteX6" fmla="*/ 0 w 144460"/>
                  <a:gd name="connsiteY6" fmla="*/ 202751 h 202750"/>
                  <a:gd name="connsiteX7" fmla="*/ 0 w 144460"/>
                  <a:gd name="connsiteY7" fmla="*/ 0 h 202750"/>
                  <a:gd name="connsiteX8" fmla="*/ 144461 w 144460"/>
                  <a:gd name="connsiteY8" fmla="*/ 0 h 202750"/>
                  <a:gd name="connsiteX9" fmla="*/ 144461 w 144460"/>
                  <a:gd name="connsiteY9" fmla="*/ 35171 h 202750"/>
                  <a:gd name="connsiteX10" fmla="*/ 49964 w 144460"/>
                  <a:gd name="connsiteY10" fmla="*/ 35171 h 202750"/>
                  <a:gd name="connsiteX11" fmla="*/ 49964 w 144460"/>
                  <a:gd name="connsiteY11" fmla="*/ 84824 h 202750"/>
                  <a:gd name="connsiteX12" fmla="*/ 135771 w 144460"/>
                  <a:gd name="connsiteY12" fmla="*/ 84824 h 20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4460" h="202750">
                    <a:moveTo>
                      <a:pt x="135771" y="83790"/>
                    </a:moveTo>
                    <a:lnTo>
                      <a:pt x="135771" y="116892"/>
                    </a:lnTo>
                    <a:lnTo>
                      <a:pt x="49964" y="116892"/>
                    </a:lnTo>
                    <a:lnTo>
                      <a:pt x="49964" y="168614"/>
                    </a:lnTo>
                    <a:lnTo>
                      <a:pt x="144461" y="168614"/>
                    </a:lnTo>
                    <a:lnTo>
                      <a:pt x="144461" y="202751"/>
                    </a:lnTo>
                    <a:lnTo>
                      <a:pt x="0" y="202751"/>
                    </a:lnTo>
                    <a:lnTo>
                      <a:pt x="0" y="0"/>
                    </a:lnTo>
                    <a:lnTo>
                      <a:pt x="144461" y="0"/>
                    </a:lnTo>
                    <a:lnTo>
                      <a:pt x="144461" y="35171"/>
                    </a:lnTo>
                    <a:lnTo>
                      <a:pt x="49964" y="35171"/>
                    </a:lnTo>
                    <a:lnTo>
                      <a:pt x="49964" y="84824"/>
                    </a:lnTo>
                    <a:lnTo>
                      <a:pt x="135771" y="84824"/>
                    </a:lnTo>
                    <a:close/>
                  </a:path>
                </a:pathLst>
              </a:custGeom>
              <a:grpFill/>
              <a:ln w="10842" cap="flat">
                <a:noFill/>
                <a:prstDash val="solid"/>
                <a:miter/>
              </a:ln>
            </p:spPr>
            <p:txBody>
              <a:bodyPr rtlCol="0" anchor="ctr"/>
              <a:lstStyle/>
              <a:p>
                <a:endParaRPr lang="en-US">
                  <a:solidFill>
                    <a:schemeClr val="bg1"/>
                  </a:solidFill>
                </a:endParaRPr>
              </a:p>
            </p:txBody>
          </p:sp>
          <p:sp>
            <p:nvSpPr>
              <p:cNvPr id="25" name="Freeform 24">
                <a:extLst>
                  <a:ext uri="{FF2B5EF4-FFF2-40B4-BE49-F238E27FC236}">
                    <a16:creationId xmlns:a16="http://schemas.microsoft.com/office/drawing/2014/main" id="{A2185B0D-CD47-0A59-9D89-BFB8F9F40FA3}"/>
                  </a:ext>
                </a:extLst>
              </p:cNvPr>
              <p:cNvSpPr/>
              <p:nvPr/>
            </p:nvSpPr>
            <p:spPr>
              <a:xfrm>
                <a:off x="1622994" y="2469340"/>
                <a:ext cx="197683" cy="202750"/>
              </a:xfrm>
              <a:custGeom>
                <a:avLst/>
                <a:gdLst>
                  <a:gd name="connsiteX0" fmla="*/ 122737 w 197683"/>
                  <a:gd name="connsiteY0" fmla="*/ 202751 h 202750"/>
                  <a:gd name="connsiteX1" fmla="*/ 76032 w 197683"/>
                  <a:gd name="connsiteY1" fmla="*/ 202751 h 202750"/>
                  <a:gd name="connsiteX2" fmla="*/ 76032 w 197683"/>
                  <a:gd name="connsiteY2" fmla="*/ 122064 h 202750"/>
                  <a:gd name="connsiteX3" fmla="*/ 0 w 197683"/>
                  <a:gd name="connsiteY3" fmla="*/ 0 h 202750"/>
                  <a:gd name="connsiteX4" fmla="*/ 53222 w 197683"/>
                  <a:gd name="connsiteY4" fmla="*/ 0 h 202750"/>
                  <a:gd name="connsiteX5" fmla="*/ 99928 w 197683"/>
                  <a:gd name="connsiteY5" fmla="*/ 82755 h 202750"/>
                  <a:gd name="connsiteX6" fmla="*/ 149892 w 197683"/>
                  <a:gd name="connsiteY6" fmla="*/ 0 h 202750"/>
                  <a:gd name="connsiteX7" fmla="*/ 197683 w 197683"/>
                  <a:gd name="connsiteY7" fmla="*/ 0 h 202750"/>
                  <a:gd name="connsiteX8" fmla="*/ 121651 w 197683"/>
                  <a:gd name="connsiteY8" fmla="*/ 122064 h 202750"/>
                  <a:gd name="connsiteX9" fmla="*/ 121651 w 197683"/>
                  <a:gd name="connsiteY9" fmla="*/ 202751 h 20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683" h="202750">
                    <a:moveTo>
                      <a:pt x="122737" y="202751"/>
                    </a:moveTo>
                    <a:lnTo>
                      <a:pt x="76032" y="202751"/>
                    </a:lnTo>
                    <a:lnTo>
                      <a:pt x="76032" y="122064"/>
                    </a:lnTo>
                    <a:lnTo>
                      <a:pt x="0" y="0"/>
                    </a:lnTo>
                    <a:lnTo>
                      <a:pt x="53222" y="0"/>
                    </a:lnTo>
                    <a:lnTo>
                      <a:pt x="99928" y="82755"/>
                    </a:lnTo>
                    <a:lnTo>
                      <a:pt x="149892" y="0"/>
                    </a:lnTo>
                    <a:lnTo>
                      <a:pt x="197683" y="0"/>
                    </a:lnTo>
                    <a:lnTo>
                      <a:pt x="121651" y="122064"/>
                    </a:lnTo>
                    <a:lnTo>
                      <a:pt x="121651" y="202751"/>
                    </a:lnTo>
                    <a:close/>
                  </a:path>
                </a:pathLst>
              </a:custGeom>
              <a:grpFill/>
              <a:ln w="10842" cap="flat">
                <a:noFill/>
                <a:prstDash val="solid"/>
                <a:miter/>
              </a:ln>
            </p:spPr>
            <p:txBody>
              <a:bodyPr rtlCol="0" anchor="ctr"/>
              <a:lstStyle/>
              <a:p>
                <a:endParaRPr lang="en-US">
                  <a:solidFill>
                    <a:schemeClr val="bg1"/>
                  </a:solidFill>
                </a:endParaRPr>
              </a:p>
            </p:txBody>
          </p:sp>
          <p:sp>
            <p:nvSpPr>
              <p:cNvPr id="26" name="Freeform 25">
                <a:extLst>
                  <a:ext uri="{FF2B5EF4-FFF2-40B4-BE49-F238E27FC236}">
                    <a16:creationId xmlns:a16="http://schemas.microsoft.com/office/drawing/2014/main" id="{822B5976-842C-DB5E-1ACC-0C79F8FF7548}"/>
                  </a:ext>
                </a:extLst>
              </p:cNvPr>
              <p:cNvSpPr/>
              <p:nvPr/>
            </p:nvSpPr>
            <p:spPr>
              <a:xfrm>
                <a:off x="1858693" y="2465134"/>
                <a:ext cx="208544" cy="211236"/>
              </a:xfrm>
              <a:custGeom>
                <a:avLst/>
                <a:gdLst>
                  <a:gd name="connsiteX0" fmla="*/ 104272 w 208544"/>
                  <a:gd name="connsiteY0" fmla="*/ 211095 h 211236"/>
                  <a:gd name="connsiteX1" fmla="*/ 28240 w 208544"/>
                  <a:gd name="connsiteY1" fmla="*/ 184200 h 211236"/>
                  <a:gd name="connsiteX2" fmla="*/ 0 w 208544"/>
                  <a:gd name="connsiteY2" fmla="*/ 105582 h 211236"/>
                  <a:gd name="connsiteX3" fmla="*/ 36930 w 208544"/>
                  <a:gd name="connsiteY3" fmla="*/ 20758 h 211236"/>
                  <a:gd name="connsiteX4" fmla="*/ 104272 w 208544"/>
                  <a:gd name="connsiteY4" fmla="*/ 69 h 211236"/>
                  <a:gd name="connsiteX5" fmla="*/ 180304 w 208544"/>
                  <a:gd name="connsiteY5" fmla="*/ 26964 h 211236"/>
                  <a:gd name="connsiteX6" fmla="*/ 208545 w 208544"/>
                  <a:gd name="connsiteY6" fmla="*/ 105582 h 211236"/>
                  <a:gd name="connsiteX7" fmla="*/ 171615 w 208544"/>
                  <a:gd name="connsiteY7" fmla="*/ 190406 h 211236"/>
                  <a:gd name="connsiteX8" fmla="*/ 104272 w 208544"/>
                  <a:gd name="connsiteY8" fmla="*/ 211095 h 211236"/>
                  <a:gd name="connsiteX9" fmla="*/ 104272 w 208544"/>
                  <a:gd name="connsiteY9" fmla="*/ 177993 h 211236"/>
                  <a:gd name="connsiteX10" fmla="*/ 143374 w 208544"/>
                  <a:gd name="connsiteY10" fmla="*/ 160407 h 211236"/>
                  <a:gd name="connsiteX11" fmla="*/ 158581 w 208544"/>
                  <a:gd name="connsiteY11" fmla="*/ 105582 h 211236"/>
                  <a:gd name="connsiteX12" fmla="*/ 140116 w 208544"/>
                  <a:gd name="connsiteY12" fmla="*/ 46619 h 211236"/>
                  <a:gd name="connsiteX13" fmla="*/ 105358 w 208544"/>
                  <a:gd name="connsiteY13" fmla="*/ 33171 h 211236"/>
                  <a:gd name="connsiteX14" fmla="*/ 66256 w 208544"/>
                  <a:gd name="connsiteY14" fmla="*/ 50757 h 211236"/>
                  <a:gd name="connsiteX15" fmla="*/ 51050 w 208544"/>
                  <a:gd name="connsiteY15" fmla="*/ 105582 h 211236"/>
                  <a:gd name="connsiteX16" fmla="*/ 70601 w 208544"/>
                  <a:gd name="connsiteY16" fmla="*/ 164545 h 211236"/>
                  <a:gd name="connsiteX17" fmla="*/ 104272 w 208544"/>
                  <a:gd name="connsiteY17" fmla="*/ 177993 h 2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8544" h="211236">
                    <a:moveTo>
                      <a:pt x="104272" y="211095"/>
                    </a:moveTo>
                    <a:cubicBezTo>
                      <a:pt x="76184" y="212083"/>
                      <a:pt x="48834" y="202409"/>
                      <a:pt x="28240" y="184200"/>
                    </a:cubicBezTo>
                    <a:cubicBezTo>
                      <a:pt x="8689" y="165580"/>
                      <a:pt x="0" y="139719"/>
                      <a:pt x="0" y="105582"/>
                    </a:cubicBezTo>
                    <a:cubicBezTo>
                      <a:pt x="0" y="67308"/>
                      <a:pt x="11948" y="39378"/>
                      <a:pt x="36930" y="20758"/>
                    </a:cubicBezTo>
                    <a:cubicBezTo>
                      <a:pt x="56318" y="6896"/>
                      <a:pt x="80029" y="-387"/>
                      <a:pt x="104272" y="69"/>
                    </a:cubicBezTo>
                    <a:cubicBezTo>
                      <a:pt x="132361" y="-919"/>
                      <a:pt x="159710" y="8755"/>
                      <a:pt x="180304" y="26964"/>
                    </a:cubicBezTo>
                    <a:cubicBezTo>
                      <a:pt x="199855" y="45584"/>
                      <a:pt x="208545" y="71445"/>
                      <a:pt x="208545" y="105582"/>
                    </a:cubicBezTo>
                    <a:cubicBezTo>
                      <a:pt x="208545" y="143856"/>
                      <a:pt x="196597" y="171786"/>
                      <a:pt x="171615" y="190406"/>
                    </a:cubicBezTo>
                    <a:cubicBezTo>
                      <a:pt x="152629" y="204998"/>
                      <a:pt x="128635" y="212370"/>
                      <a:pt x="104272" y="211095"/>
                    </a:cubicBezTo>
                    <a:close/>
                    <a:moveTo>
                      <a:pt x="104272" y="177993"/>
                    </a:moveTo>
                    <a:cubicBezTo>
                      <a:pt x="119479" y="178304"/>
                      <a:pt x="133968" y="171792"/>
                      <a:pt x="143374" y="160407"/>
                    </a:cubicBezTo>
                    <a:cubicBezTo>
                      <a:pt x="154432" y="144138"/>
                      <a:pt x="159765" y="124932"/>
                      <a:pt x="158581" y="105582"/>
                    </a:cubicBezTo>
                    <a:cubicBezTo>
                      <a:pt x="158581" y="78687"/>
                      <a:pt x="152064" y="59032"/>
                      <a:pt x="140116" y="46619"/>
                    </a:cubicBezTo>
                    <a:cubicBezTo>
                      <a:pt x="131079" y="37619"/>
                      <a:pt x="118425" y="32726"/>
                      <a:pt x="105358" y="33171"/>
                    </a:cubicBezTo>
                    <a:cubicBezTo>
                      <a:pt x="90152" y="32860"/>
                      <a:pt x="75663" y="39372"/>
                      <a:pt x="66256" y="50757"/>
                    </a:cubicBezTo>
                    <a:cubicBezTo>
                      <a:pt x="55199" y="67027"/>
                      <a:pt x="49866" y="86232"/>
                      <a:pt x="51050" y="105582"/>
                    </a:cubicBezTo>
                    <a:cubicBezTo>
                      <a:pt x="51050" y="132478"/>
                      <a:pt x="57567" y="152132"/>
                      <a:pt x="70601" y="164545"/>
                    </a:cubicBezTo>
                    <a:cubicBezTo>
                      <a:pt x="79388" y="173276"/>
                      <a:pt x="91575" y="178145"/>
                      <a:pt x="104272" y="177993"/>
                    </a:cubicBezTo>
                    <a:close/>
                  </a:path>
                </a:pathLst>
              </a:custGeom>
              <a:grpFill/>
              <a:ln w="10842" cap="flat">
                <a:noFill/>
                <a:prstDash val="solid"/>
                <a:miter/>
              </a:ln>
            </p:spPr>
            <p:txBody>
              <a:bodyPr rtlCol="0" anchor="ctr"/>
              <a:lstStyle/>
              <a:p>
                <a:endParaRPr lang="en-US">
                  <a:solidFill>
                    <a:schemeClr val="bg1"/>
                  </a:solidFill>
                </a:endParaRPr>
              </a:p>
            </p:txBody>
          </p:sp>
          <p:sp>
            <p:nvSpPr>
              <p:cNvPr id="27" name="Freeform 26">
                <a:extLst>
                  <a:ext uri="{FF2B5EF4-FFF2-40B4-BE49-F238E27FC236}">
                    <a16:creationId xmlns:a16="http://schemas.microsoft.com/office/drawing/2014/main" id="{4CFE5B2C-EDB7-ABF4-6725-FB87AE43FB6A}"/>
                  </a:ext>
                </a:extLst>
              </p:cNvPr>
              <p:cNvSpPr/>
              <p:nvPr/>
            </p:nvSpPr>
            <p:spPr>
              <a:xfrm>
                <a:off x="2138925" y="2469340"/>
                <a:ext cx="177045" cy="202750"/>
              </a:xfrm>
              <a:custGeom>
                <a:avLst/>
                <a:gdLst>
                  <a:gd name="connsiteX0" fmla="*/ 134685 w 177045"/>
                  <a:gd name="connsiteY0" fmla="*/ 0 h 202750"/>
                  <a:gd name="connsiteX1" fmla="*/ 177046 w 177045"/>
                  <a:gd name="connsiteY1" fmla="*/ 0 h 202750"/>
                  <a:gd name="connsiteX2" fmla="*/ 177046 w 177045"/>
                  <a:gd name="connsiteY2" fmla="*/ 202751 h 202750"/>
                  <a:gd name="connsiteX3" fmla="*/ 125996 w 177045"/>
                  <a:gd name="connsiteY3" fmla="*/ 202751 h 202750"/>
                  <a:gd name="connsiteX4" fmla="*/ 42361 w 177045"/>
                  <a:gd name="connsiteY4" fmla="*/ 58963 h 202750"/>
                  <a:gd name="connsiteX5" fmla="*/ 42361 w 177045"/>
                  <a:gd name="connsiteY5" fmla="*/ 202751 h 202750"/>
                  <a:gd name="connsiteX6" fmla="*/ 0 w 177045"/>
                  <a:gd name="connsiteY6" fmla="*/ 202751 h 202750"/>
                  <a:gd name="connsiteX7" fmla="*/ 0 w 177045"/>
                  <a:gd name="connsiteY7" fmla="*/ 0 h 202750"/>
                  <a:gd name="connsiteX8" fmla="*/ 55395 w 177045"/>
                  <a:gd name="connsiteY8" fmla="*/ 0 h 202750"/>
                  <a:gd name="connsiteX9" fmla="*/ 135771 w 177045"/>
                  <a:gd name="connsiteY9" fmla="*/ 138615 h 202750"/>
                  <a:gd name="connsiteX10" fmla="*/ 135771 w 177045"/>
                  <a:gd name="connsiteY10" fmla="*/ 0 h 20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7045" h="202750">
                    <a:moveTo>
                      <a:pt x="134685" y="0"/>
                    </a:moveTo>
                    <a:lnTo>
                      <a:pt x="177046" y="0"/>
                    </a:lnTo>
                    <a:lnTo>
                      <a:pt x="177046" y="202751"/>
                    </a:lnTo>
                    <a:lnTo>
                      <a:pt x="125996" y="202751"/>
                    </a:lnTo>
                    <a:lnTo>
                      <a:pt x="42361" y="58963"/>
                    </a:lnTo>
                    <a:lnTo>
                      <a:pt x="42361" y="202751"/>
                    </a:lnTo>
                    <a:lnTo>
                      <a:pt x="0" y="202751"/>
                    </a:lnTo>
                    <a:lnTo>
                      <a:pt x="0" y="0"/>
                    </a:lnTo>
                    <a:lnTo>
                      <a:pt x="55395" y="0"/>
                    </a:lnTo>
                    <a:lnTo>
                      <a:pt x="135771" y="138615"/>
                    </a:lnTo>
                    <a:lnTo>
                      <a:pt x="135771" y="0"/>
                    </a:lnTo>
                    <a:close/>
                  </a:path>
                </a:pathLst>
              </a:custGeom>
              <a:grpFill/>
              <a:ln w="10842" cap="flat">
                <a:noFill/>
                <a:prstDash val="solid"/>
                <a:miter/>
              </a:ln>
            </p:spPr>
            <p:txBody>
              <a:bodyPr rtlCol="0" anchor="ctr"/>
              <a:lstStyle/>
              <a:p>
                <a:endParaRPr lang="en-US">
                  <a:solidFill>
                    <a:schemeClr val="bg1"/>
                  </a:solidFill>
                </a:endParaRPr>
              </a:p>
            </p:txBody>
          </p:sp>
          <p:sp>
            <p:nvSpPr>
              <p:cNvPr id="28" name="Freeform 27">
                <a:extLst>
                  <a:ext uri="{FF2B5EF4-FFF2-40B4-BE49-F238E27FC236}">
                    <a16:creationId xmlns:a16="http://schemas.microsoft.com/office/drawing/2014/main" id="{7A9D16A6-AF0A-F56B-DF98-B5F5F6F8F6C4}"/>
                  </a:ext>
                </a:extLst>
              </p:cNvPr>
              <p:cNvSpPr/>
              <p:nvPr/>
            </p:nvSpPr>
            <p:spPr>
              <a:xfrm>
                <a:off x="2393089" y="2469340"/>
                <a:ext cx="186821" cy="202750"/>
              </a:xfrm>
              <a:custGeom>
                <a:avLst/>
                <a:gdLst>
                  <a:gd name="connsiteX0" fmla="*/ 0 w 186821"/>
                  <a:gd name="connsiteY0" fmla="*/ 0 h 202750"/>
                  <a:gd name="connsiteX1" fmla="*/ 80377 w 186821"/>
                  <a:gd name="connsiteY1" fmla="*/ 0 h 202750"/>
                  <a:gd name="connsiteX2" fmla="*/ 186821 w 186821"/>
                  <a:gd name="connsiteY2" fmla="*/ 101375 h 202750"/>
                  <a:gd name="connsiteX3" fmla="*/ 81463 w 186821"/>
                  <a:gd name="connsiteY3" fmla="*/ 202751 h 202750"/>
                  <a:gd name="connsiteX4" fmla="*/ 1086 w 186821"/>
                  <a:gd name="connsiteY4" fmla="*/ 202751 h 202750"/>
                  <a:gd name="connsiteX5" fmla="*/ 1086 w 186821"/>
                  <a:gd name="connsiteY5" fmla="*/ 0 h 202750"/>
                  <a:gd name="connsiteX6" fmla="*/ 80377 w 186821"/>
                  <a:gd name="connsiteY6" fmla="*/ 32068 h 202750"/>
                  <a:gd name="connsiteX7" fmla="*/ 49964 w 186821"/>
                  <a:gd name="connsiteY7" fmla="*/ 32068 h 202750"/>
                  <a:gd name="connsiteX8" fmla="*/ 49964 w 186821"/>
                  <a:gd name="connsiteY8" fmla="*/ 169649 h 202750"/>
                  <a:gd name="connsiteX9" fmla="*/ 80377 w 186821"/>
                  <a:gd name="connsiteY9" fmla="*/ 169649 h 202750"/>
                  <a:gd name="connsiteX10" fmla="*/ 135771 w 186821"/>
                  <a:gd name="connsiteY10" fmla="*/ 101375 h 202750"/>
                  <a:gd name="connsiteX11" fmla="*/ 118392 w 186821"/>
                  <a:gd name="connsiteY11" fmla="*/ 46550 h 202750"/>
                  <a:gd name="connsiteX12" fmla="*/ 80377 w 186821"/>
                  <a:gd name="connsiteY12" fmla="*/ 32068 h 20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821" h="202750">
                    <a:moveTo>
                      <a:pt x="0" y="0"/>
                    </a:moveTo>
                    <a:lnTo>
                      <a:pt x="80377" y="0"/>
                    </a:lnTo>
                    <a:cubicBezTo>
                      <a:pt x="150978" y="0"/>
                      <a:pt x="186821" y="34137"/>
                      <a:pt x="186821" y="101375"/>
                    </a:cubicBezTo>
                    <a:cubicBezTo>
                      <a:pt x="186821" y="168614"/>
                      <a:pt x="152064" y="202751"/>
                      <a:pt x="81463" y="202751"/>
                    </a:cubicBezTo>
                    <a:lnTo>
                      <a:pt x="1086" y="202751"/>
                    </a:lnTo>
                    <a:lnTo>
                      <a:pt x="1086" y="0"/>
                    </a:lnTo>
                    <a:close/>
                    <a:moveTo>
                      <a:pt x="80377" y="32068"/>
                    </a:moveTo>
                    <a:lnTo>
                      <a:pt x="49964" y="32068"/>
                    </a:lnTo>
                    <a:lnTo>
                      <a:pt x="49964" y="169649"/>
                    </a:lnTo>
                    <a:lnTo>
                      <a:pt x="80377" y="169649"/>
                    </a:lnTo>
                    <a:cubicBezTo>
                      <a:pt x="117306" y="169649"/>
                      <a:pt x="135771" y="146891"/>
                      <a:pt x="135771" y="101375"/>
                    </a:cubicBezTo>
                    <a:cubicBezTo>
                      <a:pt x="135771" y="76549"/>
                      <a:pt x="130340" y="57929"/>
                      <a:pt x="118392" y="46550"/>
                    </a:cubicBezTo>
                    <a:cubicBezTo>
                      <a:pt x="108552" y="36669"/>
                      <a:pt x="94660" y="31378"/>
                      <a:pt x="80377" y="32068"/>
                    </a:cubicBezTo>
                    <a:close/>
                  </a:path>
                </a:pathLst>
              </a:custGeom>
              <a:grpFill/>
              <a:ln w="10842" cap="flat">
                <a:noFill/>
                <a:prstDash val="solid"/>
                <a:miter/>
              </a:ln>
            </p:spPr>
            <p:txBody>
              <a:bodyPr rtlCol="0" anchor="ctr"/>
              <a:lstStyle/>
              <a:p>
                <a:endParaRPr lang="en-US">
                  <a:solidFill>
                    <a:schemeClr val="bg1"/>
                  </a:solidFill>
                </a:endParaRPr>
              </a:p>
            </p:txBody>
          </p:sp>
        </p:grpSp>
      </p:grpSp>
      <p:grpSp>
        <p:nvGrpSpPr>
          <p:cNvPr id="20" name="Group 19">
            <a:extLst>
              <a:ext uri="{FF2B5EF4-FFF2-40B4-BE49-F238E27FC236}">
                <a16:creationId xmlns:a16="http://schemas.microsoft.com/office/drawing/2014/main" id="{12DEAA55-BEB2-3F04-DF00-B784B4F35D2B}"/>
              </a:ext>
            </a:extLst>
          </p:cNvPr>
          <p:cNvGrpSpPr>
            <a:grpSpLocks noChangeAspect="1"/>
          </p:cNvGrpSpPr>
          <p:nvPr userDrawn="1"/>
        </p:nvGrpSpPr>
        <p:grpSpPr>
          <a:xfrm>
            <a:off x="535738" y="314817"/>
            <a:ext cx="1348441" cy="367586"/>
            <a:chOff x="3837709" y="836121"/>
            <a:chExt cx="1468582" cy="400336"/>
          </a:xfrm>
          <a:solidFill>
            <a:schemeClr val="bg1"/>
          </a:solidFill>
        </p:grpSpPr>
        <p:grpSp>
          <p:nvGrpSpPr>
            <p:cNvPr id="21" name="Group 20">
              <a:extLst>
                <a:ext uri="{FF2B5EF4-FFF2-40B4-BE49-F238E27FC236}">
                  <a16:creationId xmlns:a16="http://schemas.microsoft.com/office/drawing/2014/main" id="{4F5CF411-ECA0-D6AB-FAEF-EEA1A793607D}"/>
                </a:ext>
              </a:extLst>
            </p:cNvPr>
            <p:cNvGrpSpPr/>
            <p:nvPr/>
          </p:nvGrpSpPr>
          <p:grpSpPr>
            <a:xfrm>
              <a:off x="3837709" y="1047428"/>
              <a:ext cx="563901" cy="126511"/>
              <a:chOff x="2826390" y="-407669"/>
              <a:chExt cx="1216132" cy="272841"/>
            </a:xfrm>
            <a:grpFill/>
          </p:grpSpPr>
          <p:sp>
            <p:nvSpPr>
              <p:cNvPr id="40" name="Freeform 39">
                <a:extLst>
                  <a:ext uri="{FF2B5EF4-FFF2-40B4-BE49-F238E27FC236}">
                    <a16:creationId xmlns:a16="http://schemas.microsoft.com/office/drawing/2014/main" id="{961FB425-7B62-53B9-CD12-C796827F3E02}"/>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3EE5DD46-670E-F50E-0352-24158A25D766}"/>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0BF313EE-76CF-8482-4EA2-D975A5C9AA73}"/>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C1BDCBA9-E1C0-BCA2-0635-F2F60FFE86D5}"/>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3C276EE9-54EE-077A-A2DB-03D9A0116FC6}"/>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22" name="Group 21">
              <a:extLst>
                <a:ext uri="{FF2B5EF4-FFF2-40B4-BE49-F238E27FC236}">
                  <a16:creationId xmlns:a16="http://schemas.microsoft.com/office/drawing/2014/main" id="{BA550339-E531-E7E5-A2D4-5167D76227D2}"/>
                </a:ext>
              </a:extLst>
            </p:cNvPr>
            <p:cNvGrpSpPr/>
            <p:nvPr/>
          </p:nvGrpSpPr>
          <p:grpSpPr>
            <a:xfrm>
              <a:off x="4468299" y="836121"/>
              <a:ext cx="837992" cy="400336"/>
              <a:chOff x="4186345" y="-863385"/>
              <a:chExt cx="1807247" cy="863385"/>
            </a:xfrm>
            <a:grpFill/>
          </p:grpSpPr>
          <p:sp>
            <p:nvSpPr>
              <p:cNvPr id="23" name="Freeform 22">
                <a:extLst>
                  <a:ext uri="{FF2B5EF4-FFF2-40B4-BE49-F238E27FC236}">
                    <a16:creationId xmlns:a16="http://schemas.microsoft.com/office/drawing/2014/main" id="{DD5DC53A-CCD0-5BC7-1C87-82DC9385EA48}"/>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0395F2BC-6108-90FC-E19D-714C31B288C7}"/>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1D701AAE-5632-FCF8-5C45-CF83260FEAF9}"/>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62C17C3E-57D5-0C3A-0940-9774BD7080DE}"/>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8F171B36-28C4-2A94-3F4B-36C8644BEA32}"/>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
        <p:nvSpPr>
          <p:cNvPr id="15" name="TextBox 14">
            <a:extLst>
              <a:ext uri="{FF2B5EF4-FFF2-40B4-BE49-F238E27FC236}">
                <a16:creationId xmlns:a16="http://schemas.microsoft.com/office/drawing/2014/main" id="{0DF2EEAE-D9B5-CB4A-A159-B9640427B4DF}"/>
              </a:ext>
            </a:extLst>
          </p:cNvPr>
          <p:cNvSpPr txBox="1"/>
          <p:nvPr userDrawn="1"/>
        </p:nvSpPr>
        <p:spPr>
          <a:xfrm>
            <a:off x="4158265" y="4720026"/>
            <a:ext cx="827470" cy="246221"/>
          </a:xfrm>
          <a:prstGeom prst="rect">
            <a:avLst/>
          </a:prstGeom>
          <a:noFill/>
        </p:spPr>
        <p:txBody>
          <a:bodyPr wrap="none" rtlCol="0" anchor="ctr">
            <a:spAutoFit/>
          </a:bodyPr>
          <a:lstStyle>
            <a:defPPr>
              <a:defRPr lang="en-US"/>
            </a:defPPr>
            <a:lvl1pPr lvl="0" algn="ctr">
              <a:defRPr sz="1000">
                <a:solidFill>
                  <a:schemeClr val="bg2"/>
                </a:solidFill>
                <a:latin typeface="+mn-lt"/>
                <a:cs typeface="CiscoSansTT Light" panose="020B0503020201020303" pitchFamily="34" charset="0"/>
              </a:defRPr>
            </a:lvl1pPr>
          </a:lstStyle>
          <a:p>
            <a:pPr lvl="0"/>
            <a:r>
              <a:rPr lang="en-US" dirty="0">
                <a:solidFill>
                  <a:schemeClr val="bg1"/>
                </a:solidFill>
              </a:rPr>
              <a:t>#CiscoLive</a:t>
            </a:r>
          </a:p>
        </p:txBody>
      </p:sp>
    </p:spTree>
    <p:extLst>
      <p:ext uri="{BB962C8B-B14F-4D97-AF65-F5344CB8AC3E}">
        <p14:creationId xmlns:p14="http://schemas.microsoft.com/office/powerpoint/2010/main" val="958759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gue">
    <p:bg>
      <p:bgPr>
        <a:solidFill>
          <a:srgbClr val="051C2C"/>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65BEAB8-45F5-455C-A20F-B888547CE057}"/>
              </a:ext>
            </a:extLst>
          </p:cNvPr>
          <p:cNvPicPr>
            <a:picLocks noChangeAspect="1"/>
          </p:cNvPicPr>
          <p:nvPr userDrawn="1"/>
        </p:nvPicPr>
        <p:blipFill>
          <a:blip r:embed="rId2"/>
          <a:srcRect t="16255" r="37681" b="16255"/>
          <a:stretch>
            <a:fillRect/>
          </a:stretch>
        </p:blipFill>
        <p:spPr>
          <a:xfrm>
            <a:off x="4573834" y="0"/>
            <a:ext cx="4570166" cy="5143500"/>
          </a:xfrm>
          <a:custGeom>
            <a:avLst/>
            <a:gdLst>
              <a:gd name="connsiteX0" fmla="*/ 0 w 4570166"/>
              <a:gd name="connsiteY0" fmla="*/ 0 h 5143500"/>
              <a:gd name="connsiteX1" fmla="*/ 4570166 w 4570166"/>
              <a:gd name="connsiteY1" fmla="*/ 0 h 5143500"/>
              <a:gd name="connsiteX2" fmla="*/ 4570166 w 4570166"/>
              <a:gd name="connsiteY2" fmla="*/ 5143500 h 5143500"/>
              <a:gd name="connsiteX3" fmla="*/ 0 w 4570166"/>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0166" h="5143500">
                <a:moveTo>
                  <a:pt x="0" y="0"/>
                </a:moveTo>
                <a:lnTo>
                  <a:pt x="4570166" y="0"/>
                </a:lnTo>
                <a:lnTo>
                  <a:pt x="4570166" y="5143500"/>
                </a:lnTo>
                <a:lnTo>
                  <a:pt x="0" y="5143500"/>
                </a:lnTo>
                <a:close/>
              </a:path>
            </a:pathLst>
          </a:custGeom>
        </p:spPr>
      </p:pic>
      <p:sp>
        <p:nvSpPr>
          <p:cNvPr id="7" name="Title 7">
            <a:extLst>
              <a:ext uri="{FF2B5EF4-FFF2-40B4-BE49-F238E27FC236}">
                <a16:creationId xmlns:a16="http://schemas.microsoft.com/office/drawing/2014/main" id="{2E53C8D8-6328-1946-921C-7CA0C68F0AC1}"/>
              </a:ext>
            </a:extLst>
          </p:cNvPr>
          <p:cNvSpPr>
            <a:spLocks noGrp="1"/>
          </p:cNvSpPr>
          <p:nvPr>
            <p:ph type="title" hasCustomPrompt="1"/>
          </p:nvPr>
        </p:nvSpPr>
        <p:spPr bwMode="white">
          <a:xfrm>
            <a:off x="420010" y="1600789"/>
            <a:ext cx="3737052" cy="1941922"/>
          </a:xfr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24" tIns="45712" rIns="91424" bIns="45712" numCol="1" anchor="ctr" anchorCtr="0" compatLnSpc="1">
            <a:prstTxWarp prst="textNoShape">
              <a:avLst/>
            </a:prstTxWarp>
          </a:bodyPr>
          <a:lstStyle>
            <a:lvl1pPr>
              <a:defRPr lang="en-US" sz="3600" dirty="0">
                <a:solidFill>
                  <a:schemeClr val="bg2"/>
                </a:solidFill>
                <a:ea typeface="ＭＳ Ｐゴシック" charset="0"/>
                <a:cs typeface="CiscoSansTT Light" panose="020B0503020201020303" pitchFamily="34" charset="0"/>
              </a:defRPr>
            </a:lvl1pPr>
          </a:lstStyle>
          <a:p>
            <a:pPr marL="6251" lvl="0" indent="-6251" defTabSz="914400" eaLnBrk="0" latinLnBrk="0" hangingPunct="0">
              <a:lnSpc>
                <a:spcPct val="90000"/>
              </a:lnSpc>
            </a:pPr>
            <a:r>
              <a:rPr lang="en-US" dirty="0"/>
              <a:t>Segue</a:t>
            </a:r>
          </a:p>
        </p:txBody>
      </p:sp>
      <p:grpSp>
        <p:nvGrpSpPr>
          <p:cNvPr id="3" name="Group 2">
            <a:extLst>
              <a:ext uri="{FF2B5EF4-FFF2-40B4-BE49-F238E27FC236}">
                <a16:creationId xmlns:a16="http://schemas.microsoft.com/office/drawing/2014/main" id="{C292C41A-4C93-D085-B5D3-7E450FFD9055}"/>
              </a:ext>
            </a:extLst>
          </p:cNvPr>
          <p:cNvGrpSpPr/>
          <p:nvPr userDrawn="1"/>
        </p:nvGrpSpPr>
        <p:grpSpPr>
          <a:xfrm>
            <a:off x="536418" y="4785947"/>
            <a:ext cx="1005840" cy="274194"/>
            <a:chOff x="536418" y="4785947"/>
            <a:chExt cx="1005840" cy="274194"/>
          </a:xfrm>
          <a:solidFill>
            <a:schemeClr val="bg2"/>
          </a:solidFill>
        </p:grpSpPr>
        <p:grpSp>
          <p:nvGrpSpPr>
            <p:cNvPr id="4" name="Group 3">
              <a:extLst>
                <a:ext uri="{FF2B5EF4-FFF2-40B4-BE49-F238E27FC236}">
                  <a16:creationId xmlns:a16="http://schemas.microsoft.com/office/drawing/2014/main" id="{2F6BB5B7-6665-3107-A0D1-D4EA36C95352}"/>
                </a:ext>
              </a:extLst>
            </p:cNvPr>
            <p:cNvGrpSpPr/>
            <p:nvPr/>
          </p:nvGrpSpPr>
          <p:grpSpPr>
            <a:xfrm>
              <a:off x="536418" y="4930673"/>
              <a:ext cx="386220" cy="86649"/>
              <a:chOff x="2826390" y="-407669"/>
              <a:chExt cx="1216132" cy="272841"/>
            </a:xfrm>
            <a:grpFill/>
          </p:grpSpPr>
          <p:sp>
            <p:nvSpPr>
              <p:cNvPr id="26" name="Freeform 25">
                <a:extLst>
                  <a:ext uri="{FF2B5EF4-FFF2-40B4-BE49-F238E27FC236}">
                    <a16:creationId xmlns:a16="http://schemas.microsoft.com/office/drawing/2014/main" id="{0B716C54-70D2-33A0-46A0-A5F435269329}"/>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D0DE0EF1-B002-14AD-E7D6-B7954C0A9DC0}"/>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8B2797B7-A7D8-609E-C5DF-6DFC3B38D5AB}"/>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876E8CF1-B052-8C08-3E9C-881902E4B2A8}"/>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6C637F47-8CCC-ECB5-CCD0-F36B0E863AEC}"/>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39EB5738-949D-7CD1-8F73-5C179778921F}"/>
                </a:ext>
              </a:extLst>
            </p:cNvPr>
            <p:cNvGrpSpPr/>
            <p:nvPr/>
          </p:nvGrpSpPr>
          <p:grpSpPr>
            <a:xfrm>
              <a:off x="968312" y="4785947"/>
              <a:ext cx="573946" cy="274194"/>
              <a:chOff x="4186345" y="-863385"/>
              <a:chExt cx="1807247" cy="863385"/>
            </a:xfrm>
            <a:grpFill/>
          </p:grpSpPr>
          <p:sp>
            <p:nvSpPr>
              <p:cNvPr id="6" name="Freeform 5">
                <a:extLst>
                  <a:ext uri="{FF2B5EF4-FFF2-40B4-BE49-F238E27FC236}">
                    <a16:creationId xmlns:a16="http://schemas.microsoft.com/office/drawing/2014/main" id="{CD11B15D-F7BA-0768-9F51-EB7F80A51EE3}"/>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ECFCF492-3760-E452-8507-087A61A4BE74}"/>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A6EC8CC5-4B31-3DF0-419D-EF306330DCCF}"/>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2F491616-1EE0-F7BE-40BD-8F8B73787505}"/>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CD3E794B-9F88-A81E-94EC-E71F825C353E}"/>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35572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gue 2">
    <p:bg>
      <p:bgPr>
        <a:solidFill>
          <a:srgbClr val="051C2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E51722-4AC8-34F6-390D-16FE0E3A9354}"/>
              </a:ext>
            </a:extLst>
          </p:cNvPr>
          <p:cNvPicPr>
            <a:picLocks noChangeAspect="1"/>
          </p:cNvPicPr>
          <p:nvPr userDrawn="1"/>
        </p:nvPicPr>
        <p:blipFill>
          <a:blip r:embed="rId2"/>
          <a:srcRect t="16255" r="37681" b="16255"/>
          <a:stretch>
            <a:fillRect/>
          </a:stretch>
        </p:blipFill>
        <p:spPr>
          <a:xfrm>
            <a:off x="4573834" y="0"/>
            <a:ext cx="4570166" cy="5143500"/>
          </a:xfrm>
          <a:custGeom>
            <a:avLst/>
            <a:gdLst>
              <a:gd name="connsiteX0" fmla="*/ 0 w 4570166"/>
              <a:gd name="connsiteY0" fmla="*/ 0 h 5143500"/>
              <a:gd name="connsiteX1" fmla="*/ 4570166 w 4570166"/>
              <a:gd name="connsiteY1" fmla="*/ 0 h 5143500"/>
              <a:gd name="connsiteX2" fmla="*/ 4570166 w 4570166"/>
              <a:gd name="connsiteY2" fmla="*/ 5143500 h 5143500"/>
              <a:gd name="connsiteX3" fmla="*/ 0 w 4570166"/>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0166" h="5143500">
                <a:moveTo>
                  <a:pt x="0" y="0"/>
                </a:moveTo>
                <a:lnTo>
                  <a:pt x="4570166" y="0"/>
                </a:lnTo>
                <a:lnTo>
                  <a:pt x="4570166" y="5143500"/>
                </a:lnTo>
                <a:lnTo>
                  <a:pt x="0" y="5143500"/>
                </a:lnTo>
                <a:close/>
              </a:path>
            </a:pathLst>
          </a:custGeom>
        </p:spPr>
      </p:pic>
      <p:grpSp>
        <p:nvGrpSpPr>
          <p:cNvPr id="11" name="Group 10">
            <a:extLst>
              <a:ext uri="{FF2B5EF4-FFF2-40B4-BE49-F238E27FC236}">
                <a16:creationId xmlns:a16="http://schemas.microsoft.com/office/drawing/2014/main" id="{D6DB497E-9AE8-214E-ADAE-EB78FF7DC5BE}"/>
              </a:ext>
            </a:extLst>
          </p:cNvPr>
          <p:cNvGrpSpPr/>
          <p:nvPr userDrawn="1"/>
        </p:nvGrpSpPr>
        <p:grpSpPr>
          <a:xfrm>
            <a:off x="536418" y="4785947"/>
            <a:ext cx="1005840" cy="274194"/>
            <a:chOff x="536418" y="4785947"/>
            <a:chExt cx="1005840" cy="274194"/>
          </a:xfrm>
          <a:solidFill>
            <a:schemeClr val="bg2"/>
          </a:solidFill>
        </p:grpSpPr>
        <p:grpSp>
          <p:nvGrpSpPr>
            <p:cNvPr id="12" name="Group 11">
              <a:extLst>
                <a:ext uri="{FF2B5EF4-FFF2-40B4-BE49-F238E27FC236}">
                  <a16:creationId xmlns:a16="http://schemas.microsoft.com/office/drawing/2014/main" id="{1D67576C-29AA-414D-B8AF-7345AA380ED8}"/>
                </a:ext>
              </a:extLst>
            </p:cNvPr>
            <p:cNvGrpSpPr/>
            <p:nvPr/>
          </p:nvGrpSpPr>
          <p:grpSpPr>
            <a:xfrm>
              <a:off x="536418" y="4930673"/>
              <a:ext cx="386220" cy="86649"/>
              <a:chOff x="2826390" y="-407669"/>
              <a:chExt cx="1216132" cy="272841"/>
            </a:xfrm>
            <a:grpFill/>
          </p:grpSpPr>
          <p:sp>
            <p:nvSpPr>
              <p:cNvPr id="19" name="Freeform 18">
                <a:extLst>
                  <a:ext uri="{FF2B5EF4-FFF2-40B4-BE49-F238E27FC236}">
                    <a16:creationId xmlns:a16="http://schemas.microsoft.com/office/drawing/2014/main" id="{A4951833-52FC-0842-BBA5-952EAAA5C848}"/>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A127AB28-60D7-B64B-8925-FD9A32E0A1CB}"/>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53006837-3EFF-3940-86E7-C028B0236780}"/>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819ABA4E-74E2-3043-AD7D-15021A7429D3}"/>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9303822A-D134-FE4F-B0D7-D6007E9E6FB5}"/>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3" name="Group 12">
              <a:extLst>
                <a:ext uri="{FF2B5EF4-FFF2-40B4-BE49-F238E27FC236}">
                  <a16:creationId xmlns:a16="http://schemas.microsoft.com/office/drawing/2014/main" id="{863C134A-4146-B44C-A2FC-1267D1F7007D}"/>
                </a:ext>
              </a:extLst>
            </p:cNvPr>
            <p:cNvGrpSpPr/>
            <p:nvPr/>
          </p:nvGrpSpPr>
          <p:grpSpPr>
            <a:xfrm>
              <a:off x="968312" y="4785947"/>
              <a:ext cx="573946" cy="274194"/>
              <a:chOff x="4186345" y="-863385"/>
              <a:chExt cx="1807247" cy="863385"/>
            </a:xfrm>
            <a:grpFill/>
          </p:grpSpPr>
          <p:sp>
            <p:nvSpPr>
              <p:cNvPr id="14" name="Freeform 13">
                <a:extLst>
                  <a:ext uri="{FF2B5EF4-FFF2-40B4-BE49-F238E27FC236}">
                    <a16:creationId xmlns:a16="http://schemas.microsoft.com/office/drawing/2014/main" id="{38AB2533-3A6B-6A44-A8A1-565CD27B52A6}"/>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DD0FFCEA-9AFE-9147-B00B-86EA79697A4C}"/>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79146E33-1C31-F041-918B-3E085D7E4FBB}"/>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3C0460F8-45BF-C647-9D6A-F51C79774E65}"/>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93AC413-C009-A349-B317-E5DFB1EA6158}"/>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
        <p:nvSpPr>
          <p:cNvPr id="5" name="Title 7">
            <a:extLst>
              <a:ext uri="{FF2B5EF4-FFF2-40B4-BE49-F238E27FC236}">
                <a16:creationId xmlns:a16="http://schemas.microsoft.com/office/drawing/2014/main" id="{E040945A-BEC7-1744-8395-977A5917DF63}"/>
              </a:ext>
            </a:extLst>
          </p:cNvPr>
          <p:cNvSpPr>
            <a:spLocks noGrp="1"/>
          </p:cNvSpPr>
          <p:nvPr>
            <p:ph type="title" hasCustomPrompt="1"/>
          </p:nvPr>
        </p:nvSpPr>
        <p:spPr bwMode="white">
          <a:xfrm>
            <a:off x="420010" y="1600789"/>
            <a:ext cx="3737052" cy="1941922"/>
          </a:xfr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24" tIns="45712" rIns="91424" bIns="45712" numCol="1" anchor="ctr" anchorCtr="0" compatLnSpc="1">
            <a:prstTxWarp prst="textNoShape">
              <a:avLst/>
            </a:prstTxWarp>
          </a:bodyPr>
          <a:lstStyle>
            <a:lvl1pPr>
              <a:defRPr lang="en-US" sz="3600" dirty="0">
                <a:solidFill>
                  <a:schemeClr val="bg2"/>
                </a:solidFill>
                <a:ea typeface="ＭＳ Ｐゴシック" charset="0"/>
                <a:cs typeface="CiscoSansTT Light" panose="020B0503020201020303" pitchFamily="34" charset="0"/>
              </a:defRPr>
            </a:lvl1pPr>
          </a:lstStyle>
          <a:p>
            <a:pPr marL="6251" lvl="0" indent="-6251" defTabSz="914400" eaLnBrk="0" latinLnBrk="0" hangingPunct="0">
              <a:lnSpc>
                <a:spcPct val="90000"/>
              </a:lnSpc>
            </a:pPr>
            <a:r>
              <a:rPr lang="en-US" dirty="0"/>
              <a:t>Segue</a:t>
            </a:r>
          </a:p>
        </p:txBody>
      </p:sp>
    </p:spTree>
    <p:extLst>
      <p:ext uri="{BB962C8B-B14F-4D97-AF65-F5344CB8AC3E}">
        <p14:creationId xmlns:p14="http://schemas.microsoft.com/office/powerpoint/2010/main" val="3376080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gue 3">
    <p:bg>
      <p:bgPr>
        <a:solidFill>
          <a:srgbClr val="051C2C"/>
        </a:solidFill>
        <a:effectLst/>
      </p:bgPr>
    </p:bg>
    <p:spTree>
      <p:nvGrpSpPr>
        <p:cNvPr id="1" name=""/>
        <p:cNvGrpSpPr/>
        <p:nvPr/>
      </p:nvGrpSpPr>
      <p:grpSpPr>
        <a:xfrm>
          <a:off x="0" y="0"/>
          <a:ext cx="0" cy="0"/>
          <a:chOff x="0" y="0"/>
          <a:chExt cx="0" cy="0"/>
        </a:xfrm>
      </p:grpSpPr>
      <p:sp>
        <p:nvSpPr>
          <p:cNvPr id="5" name="Title 7">
            <a:extLst>
              <a:ext uri="{FF2B5EF4-FFF2-40B4-BE49-F238E27FC236}">
                <a16:creationId xmlns:a16="http://schemas.microsoft.com/office/drawing/2014/main" id="{2A7A9229-4C1A-8044-BCD0-0E1206B381D3}"/>
              </a:ext>
            </a:extLst>
          </p:cNvPr>
          <p:cNvSpPr>
            <a:spLocks noGrp="1"/>
          </p:cNvSpPr>
          <p:nvPr>
            <p:ph type="title" hasCustomPrompt="1"/>
          </p:nvPr>
        </p:nvSpPr>
        <p:spPr bwMode="white">
          <a:xfrm>
            <a:off x="420010" y="1600789"/>
            <a:ext cx="3739896" cy="1941922"/>
          </a:xfr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24" tIns="45712" rIns="91424" bIns="45712" numCol="1" anchor="ctr" anchorCtr="0" compatLnSpc="1">
            <a:prstTxWarp prst="textNoShape">
              <a:avLst/>
            </a:prstTxWarp>
          </a:bodyPr>
          <a:lstStyle>
            <a:lvl1pPr>
              <a:defRPr lang="en-US" sz="3600" dirty="0">
                <a:solidFill>
                  <a:schemeClr val="bg2"/>
                </a:solidFill>
                <a:ea typeface="ＭＳ Ｐゴシック" charset="0"/>
                <a:cs typeface="CiscoSansTT Light" panose="020B0503020201020303" pitchFamily="34" charset="0"/>
              </a:defRPr>
            </a:lvl1pPr>
          </a:lstStyle>
          <a:p>
            <a:pPr marL="6251" lvl="0" indent="-6251" defTabSz="914400" eaLnBrk="0" latinLnBrk="0" hangingPunct="0">
              <a:lnSpc>
                <a:spcPct val="90000"/>
              </a:lnSpc>
            </a:pPr>
            <a:r>
              <a:rPr lang="en-US" dirty="0"/>
              <a:t>Segue</a:t>
            </a:r>
          </a:p>
        </p:txBody>
      </p:sp>
      <p:grpSp>
        <p:nvGrpSpPr>
          <p:cNvPr id="3" name="Group 2">
            <a:extLst>
              <a:ext uri="{FF2B5EF4-FFF2-40B4-BE49-F238E27FC236}">
                <a16:creationId xmlns:a16="http://schemas.microsoft.com/office/drawing/2014/main" id="{4F4F1145-F3E4-99F8-3ED5-CC3C34D5B136}"/>
              </a:ext>
            </a:extLst>
          </p:cNvPr>
          <p:cNvGrpSpPr/>
          <p:nvPr userDrawn="1"/>
        </p:nvGrpSpPr>
        <p:grpSpPr>
          <a:xfrm>
            <a:off x="536418" y="4785947"/>
            <a:ext cx="1005840" cy="274194"/>
            <a:chOff x="536418" y="4785947"/>
            <a:chExt cx="1005840" cy="274194"/>
          </a:xfrm>
          <a:solidFill>
            <a:schemeClr val="bg2"/>
          </a:solidFill>
        </p:grpSpPr>
        <p:grpSp>
          <p:nvGrpSpPr>
            <p:cNvPr id="4" name="Group 3">
              <a:extLst>
                <a:ext uri="{FF2B5EF4-FFF2-40B4-BE49-F238E27FC236}">
                  <a16:creationId xmlns:a16="http://schemas.microsoft.com/office/drawing/2014/main" id="{5B158F03-3529-25F5-EEA4-8357F5DFE176}"/>
                </a:ext>
              </a:extLst>
            </p:cNvPr>
            <p:cNvGrpSpPr/>
            <p:nvPr/>
          </p:nvGrpSpPr>
          <p:grpSpPr>
            <a:xfrm>
              <a:off x="536418" y="4930673"/>
              <a:ext cx="386220" cy="86649"/>
              <a:chOff x="2826390" y="-407669"/>
              <a:chExt cx="1216132" cy="272841"/>
            </a:xfrm>
            <a:grpFill/>
          </p:grpSpPr>
          <p:sp>
            <p:nvSpPr>
              <p:cNvPr id="27" name="Freeform 26">
                <a:extLst>
                  <a:ext uri="{FF2B5EF4-FFF2-40B4-BE49-F238E27FC236}">
                    <a16:creationId xmlns:a16="http://schemas.microsoft.com/office/drawing/2014/main" id="{3C948201-F3F3-02B1-F1C0-AE3ED6E3BEDB}"/>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E8019CF8-568A-1741-B36D-3E77061F2D75}"/>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96C2C06C-EA6D-81ED-E9F5-F4AC26787789}"/>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0FFB991C-6E4D-BF84-532F-349D2F9BC997}"/>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83541D10-368C-9929-D054-3F83DA918F9D}"/>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6" name="Group 5">
              <a:extLst>
                <a:ext uri="{FF2B5EF4-FFF2-40B4-BE49-F238E27FC236}">
                  <a16:creationId xmlns:a16="http://schemas.microsoft.com/office/drawing/2014/main" id="{C4CC02D5-93A6-CE09-EA18-39B96084BD24}"/>
                </a:ext>
              </a:extLst>
            </p:cNvPr>
            <p:cNvGrpSpPr/>
            <p:nvPr/>
          </p:nvGrpSpPr>
          <p:grpSpPr>
            <a:xfrm>
              <a:off x="968312" y="4785947"/>
              <a:ext cx="573946" cy="274194"/>
              <a:chOff x="4186345" y="-863385"/>
              <a:chExt cx="1807247" cy="863385"/>
            </a:xfrm>
            <a:grpFill/>
          </p:grpSpPr>
          <p:sp>
            <p:nvSpPr>
              <p:cNvPr id="7" name="Freeform 6">
                <a:extLst>
                  <a:ext uri="{FF2B5EF4-FFF2-40B4-BE49-F238E27FC236}">
                    <a16:creationId xmlns:a16="http://schemas.microsoft.com/office/drawing/2014/main" id="{9467006C-EA13-F5A6-8C98-92DFCD216865}"/>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A4896275-CBA5-A43B-4777-F49D692B4F5B}"/>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1DBC7FA8-62EF-C3FC-9D72-D4B9B25F7A3B}"/>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3032B2F5-BF18-1CE3-90F8-C5F75F8B55D0}"/>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D6E202C9-9145-B6C8-B372-DA7C8C530121}"/>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pic>
        <p:nvPicPr>
          <p:cNvPr id="9" name="Picture 8">
            <a:extLst>
              <a:ext uri="{FF2B5EF4-FFF2-40B4-BE49-F238E27FC236}">
                <a16:creationId xmlns:a16="http://schemas.microsoft.com/office/drawing/2014/main" id="{0F955C2B-B708-EF59-73A1-1EE1A62D9EED}"/>
              </a:ext>
            </a:extLst>
          </p:cNvPr>
          <p:cNvPicPr>
            <a:picLocks noChangeAspect="1"/>
          </p:cNvPicPr>
          <p:nvPr userDrawn="1"/>
        </p:nvPicPr>
        <p:blipFill>
          <a:blip r:embed="rId2"/>
          <a:srcRect t="16255" r="37681" b="16255"/>
          <a:stretch>
            <a:fillRect/>
          </a:stretch>
        </p:blipFill>
        <p:spPr>
          <a:xfrm>
            <a:off x="4573834" y="0"/>
            <a:ext cx="4570166" cy="5143500"/>
          </a:xfrm>
          <a:custGeom>
            <a:avLst/>
            <a:gdLst>
              <a:gd name="connsiteX0" fmla="*/ 0 w 4570166"/>
              <a:gd name="connsiteY0" fmla="*/ 0 h 5143500"/>
              <a:gd name="connsiteX1" fmla="*/ 4570166 w 4570166"/>
              <a:gd name="connsiteY1" fmla="*/ 0 h 5143500"/>
              <a:gd name="connsiteX2" fmla="*/ 4570166 w 4570166"/>
              <a:gd name="connsiteY2" fmla="*/ 5143500 h 5143500"/>
              <a:gd name="connsiteX3" fmla="*/ 0 w 4570166"/>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0166" h="5143500">
                <a:moveTo>
                  <a:pt x="0" y="0"/>
                </a:moveTo>
                <a:lnTo>
                  <a:pt x="4570166" y="0"/>
                </a:lnTo>
                <a:lnTo>
                  <a:pt x="4570166" y="5143500"/>
                </a:lnTo>
                <a:lnTo>
                  <a:pt x="0" y="5143500"/>
                </a:lnTo>
                <a:close/>
              </a:path>
            </a:pathLst>
          </a:custGeom>
        </p:spPr>
      </p:pic>
    </p:spTree>
    <p:extLst>
      <p:ext uri="{BB962C8B-B14F-4D97-AF65-F5344CB8AC3E}">
        <p14:creationId xmlns:p14="http://schemas.microsoft.com/office/powerpoint/2010/main" val="677545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gue 4">
    <p:bg>
      <p:bgPr>
        <a:solidFill>
          <a:srgbClr val="051C2C"/>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732D8E2-C47B-4579-FFC1-920997E43A31}"/>
              </a:ext>
            </a:extLst>
          </p:cNvPr>
          <p:cNvPicPr>
            <a:picLocks noChangeAspect="1"/>
          </p:cNvPicPr>
          <p:nvPr userDrawn="1"/>
        </p:nvPicPr>
        <p:blipFill>
          <a:blip r:embed="rId2"/>
          <a:srcRect t="16255" r="37656" b="16255"/>
          <a:stretch>
            <a:fillRect/>
          </a:stretch>
        </p:blipFill>
        <p:spPr>
          <a:xfrm>
            <a:off x="4572000" y="0"/>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p:spPr>
      </p:pic>
      <p:sp>
        <p:nvSpPr>
          <p:cNvPr id="5" name="Title 7">
            <a:extLst>
              <a:ext uri="{FF2B5EF4-FFF2-40B4-BE49-F238E27FC236}">
                <a16:creationId xmlns:a16="http://schemas.microsoft.com/office/drawing/2014/main" id="{D6B1B6B5-BC5C-9C4F-B539-CDC383507B17}"/>
              </a:ext>
            </a:extLst>
          </p:cNvPr>
          <p:cNvSpPr>
            <a:spLocks noGrp="1"/>
          </p:cNvSpPr>
          <p:nvPr>
            <p:ph type="title" hasCustomPrompt="1"/>
          </p:nvPr>
        </p:nvSpPr>
        <p:spPr bwMode="white">
          <a:xfrm>
            <a:off x="420010" y="1600789"/>
            <a:ext cx="3739896" cy="1941922"/>
          </a:xfr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24" tIns="45712" rIns="91424" bIns="45712" numCol="1" anchor="ctr" anchorCtr="0" compatLnSpc="1">
            <a:prstTxWarp prst="textNoShape">
              <a:avLst/>
            </a:prstTxWarp>
          </a:bodyPr>
          <a:lstStyle>
            <a:lvl1pPr>
              <a:defRPr lang="en-US" sz="3600" dirty="0">
                <a:solidFill>
                  <a:schemeClr val="bg2"/>
                </a:solidFill>
                <a:ea typeface="ＭＳ Ｐゴシック" charset="0"/>
                <a:cs typeface="CiscoSansTT Light" panose="020B0503020201020303" pitchFamily="34" charset="0"/>
              </a:defRPr>
            </a:lvl1pPr>
          </a:lstStyle>
          <a:p>
            <a:pPr marL="6251" lvl="0" indent="-6251" defTabSz="914400" eaLnBrk="0" latinLnBrk="0" hangingPunct="0">
              <a:lnSpc>
                <a:spcPct val="90000"/>
              </a:lnSpc>
            </a:pPr>
            <a:r>
              <a:rPr lang="en-US" dirty="0"/>
              <a:t>Segue</a:t>
            </a:r>
          </a:p>
        </p:txBody>
      </p:sp>
      <p:grpSp>
        <p:nvGrpSpPr>
          <p:cNvPr id="3" name="Group 2">
            <a:extLst>
              <a:ext uri="{FF2B5EF4-FFF2-40B4-BE49-F238E27FC236}">
                <a16:creationId xmlns:a16="http://schemas.microsoft.com/office/drawing/2014/main" id="{DAE4D33D-1B74-F0F6-1578-D44F8ABDA841}"/>
              </a:ext>
            </a:extLst>
          </p:cNvPr>
          <p:cNvGrpSpPr/>
          <p:nvPr userDrawn="1"/>
        </p:nvGrpSpPr>
        <p:grpSpPr>
          <a:xfrm>
            <a:off x="536418" y="4785947"/>
            <a:ext cx="1005840" cy="274194"/>
            <a:chOff x="536418" y="4785947"/>
            <a:chExt cx="1005840" cy="274194"/>
          </a:xfrm>
          <a:solidFill>
            <a:schemeClr val="bg2"/>
          </a:solidFill>
        </p:grpSpPr>
        <p:grpSp>
          <p:nvGrpSpPr>
            <p:cNvPr id="4" name="Group 3">
              <a:extLst>
                <a:ext uri="{FF2B5EF4-FFF2-40B4-BE49-F238E27FC236}">
                  <a16:creationId xmlns:a16="http://schemas.microsoft.com/office/drawing/2014/main" id="{89E144F1-A2F9-398B-0084-6A54FFB2E83E}"/>
                </a:ext>
              </a:extLst>
            </p:cNvPr>
            <p:cNvGrpSpPr/>
            <p:nvPr/>
          </p:nvGrpSpPr>
          <p:grpSpPr>
            <a:xfrm>
              <a:off x="536418" y="4930673"/>
              <a:ext cx="386220" cy="86649"/>
              <a:chOff x="2826390" y="-407669"/>
              <a:chExt cx="1216132" cy="272841"/>
            </a:xfrm>
            <a:grpFill/>
          </p:grpSpPr>
          <p:sp>
            <p:nvSpPr>
              <p:cNvPr id="26" name="Freeform 25">
                <a:extLst>
                  <a:ext uri="{FF2B5EF4-FFF2-40B4-BE49-F238E27FC236}">
                    <a16:creationId xmlns:a16="http://schemas.microsoft.com/office/drawing/2014/main" id="{73380D19-2344-13D7-FB5E-7EE43FE6BE6F}"/>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CC0C2C74-F2EF-BA2B-B0A8-141E3964729C}"/>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2E707EF9-3C56-AE56-3008-765FDCD83D6C}"/>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A4E42B29-0C77-C959-D136-E129D308A115}"/>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A6D71C00-2D9E-6807-E50A-7A71CEFCFCD9}"/>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6" name="Group 5">
              <a:extLst>
                <a:ext uri="{FF2B5EF4-FFF2-40B4-BE49-F238E27FC236}">
                  <a16:creationId xmlns:a16="http://schemas.microsoft.com/office/drawing/2014/main" id="{6DE2C296-8936-06C8-70D7-12C18F0C8D9F}"/>
                </a:ext>
              </a:extLst>
            </p:cNvPr>
            <p:cNvGrpSpPr/>
            <p:nvPr/>
          </p:nvGrpSpPr>
          <p:grpSpPr>
            <a:xfrm>
              <a:off x="968312" y="4785947"/>
              <a:ext cx="573946" cy="274194"/>
              <a:chOff x="4186345" y="-863385"/>
              <a:chExt cx="1807247" cy="863385"/>
            </a:xfrm>
            <a:grpFill/>
          </p:grpSpPr>
          <p:sp>
            <p:nvSpPr>
              <p:cNvPr id="7" name="Freeform 6">
                <a:extLst>
                  <a:ext uri="{FF2B5EF4-FFF2-40B4-BE49-F238E27FC236}">
                    <a16:creationId xmlns:a16="http://schemas.microsoft.com/office/drawing/2014/main" id="{0FE5F3B8-5860-CB3C-5713-4E63D636C141}"/>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0AAE115A-FD62-93C8-0968-657DE3359FD2}"/>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6DA850FA-519A-AE8D-A3B9-6A412BFC5D5A}"/>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A0D93B56-8E58-061B-9E49-DDECED01B789}"/>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31F11696-9BD9-BAD6-C416-997798F03BAA}"/>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400241258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7766" y="188914"/>
            <a:ext cx="8257032"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b" anchorCtr="0" compatLnSpc="1">
            <a:prstTxWarp prst="textNoShape">
              <a:avLst/>
            </a:prstTxWarp>
          </a:bodyPr>
          <a:lstStyle/>
          <a:p>
            <a:pPr lvl="0"/>
            <a:r>
              <a:rPr lang="en-GB" dirty="0"/>
              <a:t>Title Goes Here</a:t>
            </a:r>
          </a:p>
        </p:txBody>
      </p:sp>
    </p:spTree>
  </p:cSld>
  <p:clrMap bg1="lt1" tx1="dk1" bg2="lt2" tx2="dk2" accent1="accent1" accent2="accent2" accent3="accent3" accent4="accent4" accent5="accent5" accent6="accent6" hlink="hlink" folHlink="folHlink"/>
  <p:sldLayoutIdLst>
    <p:sldLayoutId id="2147484015" r:id="rId1"/>
    <p:sldLayoutId id="2147483874" r:id="rId2"/>
    <p:sldLayoutId id="2147484048" r:id="rId3"/>
    <p:sldLayoutId id="2147484042" r:id="rId4"/>
    <p:sldLayoutId id="2147484017" r:id="rId5"/>
    <p:sldLayoutId id="2147484025" r:id="rId6"/>
    <p:sldLayoutId id="2147484027" r:id="rId7"/>
    <p:sldLayoutId id="2147484026" r:id="rId8"/>
    <p:sldLayoutId id="2147484034" r:id="rId9"/>
    <p:sldLayoutId id="2147484043" r:id="rId10"/>
    <p:sldLayoutId id="2147484028" r:id="rId11"/>
    <p:sldLayoutId id="2147484036" r:id="rId12"/>
    <p:sldLayoutId id="2147484035" r:id="rId13"/>
    <p:sldLayoutId id="2147484037" r:id="rId14"/>
    <p:sldLayoutId id="2147484038" r:id="rId15"/>
    <p:sldLayoutId id="2147484050" r:id="rId16"/>
    <p:sldLayoutId id="2147484041" r:id="rId17"/>
    <p:sldLayoutId id="2147484018" r:id="rId18"/>
    <p:sldLayoutId id="2147484051" r:id="rId19"/>
    <p:sldLayoutId id="2147483976" r:id="rId20"/>
    <p:sldLayoutId id="2147483885" r:id="rId21"/>
    <p:sldLayoutId id="2147484052" r:id="rId22"/>
    <p:sldLayoutId id="2147484040" r:id="rId23"/>
    <p:sldLayoutId id="2147484019" r:id="rId24"/>
    <p:sldLayoutId id="2147484020" r:id="rId25"/>
    <p:sldLayoutId id="2147484021" r:id="rId26"/>
    <p:sldLayoutId id="2147484022" r:id="rId27"/>
    <p:sldLayoutId id="2147484023" r:id="rId28"/>
    <p:sldLayoutId id="2147484024" r:id="rId29"/>
    <p:sldLayoutId id="2147484039" r:id="rId30"/>
    <p:sldLayoutId id="2147484011" r:id="rId31"/>
    <p:sldLayoutId id="2147483982" r:id="rId32"/>
    <p:sldLayoutId id="2147483985" r:id="rId33"/>
    <p:sldLayoutId id="2147483986" r:id="rId34"/>
    <p:sldLayoutId id="2147484046" r:id="rId35"/>
    <p:sldLayoutId id="2147484047" r:id="rId36"/>
    <p:sldLayoutId id="2147483978" r:id="rId37"/>
    <p:sldLayoutId id="2147483979" r:id="rId38"/>
    <p:sldLayoutId id="2147483980" r:id="rId39"/>
    <p:sldLayoutId id="2147483969" r:id="rId40"/>
    <p:sldLayoutId id="2147483968" r:id="rId41"/>
    <p:sldLayoutId id="2147483973" r:id="rId42"/>
    <p:sldLayoutId id="2147483970" r:id="rId43"/>
    <p:sldLayoutId id="2147483987" r:id="rId44"/>
    <p:sldLayoutId id="2147483983" r:id="rId45"/>
    <p:sldLayoutId id="2147483971" r:id="rId46"/>
    <p:sldLayoutId id="2147483972" r:id="rId47"/>
    <p:sldLayoutId id="2147484033" r:id="rId48"/>
    <p:sldLayoutId id="2147484049" r:id="rId49"/>
    <p:sldLayoutId id="2147483897" r:id="rId50"/>
  </p:sldLayoutIdLst>
  <p:hf sldNum="0" hdr="0" dt="0"/>
  <p:txStyles>
    <p:titleStyle>
      <a:lvl1pPr algn="l" defTabSz="684213" rtl="0" eaLnBrk="1" fontAlgn="base" hangingPunct="1">
        <a:lnSpc>
          <a:spcPct val="80000"/>
        </a:lnSpc>
        <a:spcBef>
          <a:spcPct val="0"/>
        </a:spcBef>
        <a:spcAft>
          <a:spcPct val="0"/>
        </a:spcAft>
        <a:defRPr lang="en-US" sz="2800" b="0" i="0" u="none" kern="1200" dirty="0">
          <a:solidFill>
            <a:schemeClr val="bg1"/>
          </a:solidFill>
          <a:latin typeface="+mj-lt"/>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92" userDrawn="1">
          <p15:clr>
            <a:srgbClr val="F26B43"/>
          </p15:clr>
        </p15:guide>
        <p15:guide id="2" pos="336" userDrawn="1">
          <p15:clr>
            <a:srgbClr val="F26B43"/>
          </p15:clr>
        </p15:guide>
        <p15:guide id="3" pos="5424" userDrawn="1">
          <p15:clr>
            <a:srgbClr val="F26B43"/>
          </p15:clr>
        </p15:guide>
        <p15:guide id="4" orient="horz" pos="757" userDrawn="1">
          <p15:clr>
            <a:srgbClr val="F26B43"/>
          </p15:clr>
        </p15:guide>
        <p15:guide id="5" orient="horz" pos="324" userDrawn="1">
          <p15:clr>
            <a:srgbClr val="F26B43"/>
          </p15:clr>
        </p15:guide>
        <p15:guide id="6" pos="2876" userDrawn="1">
          <p15:clr>
            <a:srgbClr val="F26B43"/>
          </p15:clr>
        </p15:guide>
        <p15:guide id="7" orient="horz" pos="1620" userDrawn="1">
          <p15:clr>
            <a:srgbClr val="F26B43"/>
          </p15:clr>
        </p15:guide>
        <p15:guide id="9" orient="horz" pos="507"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27.sv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image" Target="../media/image29.sv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11.xml"/><Relationship Id="rId4" Type="http://schemas.openxmlformats.org/officeDocument/2006/relationships/image" Target="../media/image31.sv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18.xml"/><Relationship Id="rId4" Type="http://schemas.openxmlformats.org/officeDocument/2006/relationships/image" Target="../media/image27.sv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23.xml"/><Relationship Id="rId5" Type="http://schemas.openxmlformats.org/officeDocument/2006/relationships/image" Target="../media/image17.jpeg"/><Relationship Id="rId4" Type="http://schemas.openxmlformats.org/officeDocument/2006/relationships/image" Target="../media/image16.png"/></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1.xml"/><Relationship Id="rId1" Type="http://schemas.openxmlformats.org/officeDocument/2006/relationships/slideLayout" Target="../slideLayouts/slideLayout12.xml"/><Relationship Id="rId4" Type="http://schemas.openxmlformats.org/officeDocument/2006/relationships/image" Target="../media/image36.sv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6.xml"/><Relationship Id="rId1" Type="http://schemas.openxmlformats.org/officeDocument/2006/relationships/slideLayout" Target="../slideLayouts/slideLayout13.xml"/><Relationship Id="rId4" Type="http://schemas.openxmlformats.org/officeDocument/2006/relationships/image" Target="../media/image41.sv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0.xml"/><Relationship Id="rId1" Type="http://schemas.openxmlformats.org/officeDocument/2006/relationships/slideLayout" Target="../slideLayouts/slideLayout14.xml"/><Relationship Id="rId4" Type="http://schemas.openxmlformats.org/officeDocument/2006/relationships/image" Target="../media/image44.svg"/></Relationships>
</file>

<file path=ppt/slides/_rels/slide4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1.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hyperlink" Target="https://developer.cisco.com/learning" TargetMode="External"/><Relationship Id="rId2" Type="http://schemas.openxmlformats.org/officeDocument/2006/relationships/notesSlide" Target="../notesSlides/notesSlide44.xml"/><Relationship Id="rId1" Type="http://schemas.openxmlformats.org/officeDocument/2006/relationships/slideLayout" Target="../slideLayouts/slideLayout15.xml"/><Relationship Id="rId4" Type="http://schemas.openxmlformats.org/officeDocument/2006/relationships/image" Target="../media/image47.png"/></Relationships>
</file>

<file path=ppt/slides/_rels/slide4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5.xml"/><Relationship Id="rId1" Type="http://schemas.openxmlformats.org/officeDocument/2006/relationships/slideLayout" Target="../slideLayouts/slideLayout15.xml"/><Relationship Id="rId4" Type="http://schemas.openxmlformats.org/officeDocument/2006/relationships/hyperlink" Target="https://developer.cisco.com/learning"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developer.cisco.com/learning/modules/intro-ansible-iosxe/" TargetMode="External"/><Relationship Id="rId2" Type="http://schemas.openxmlformats.org/officeDocument/2006/relationships/notesSlide" Target="../notesSlides/notesSlide46.xml"/><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3" Type="http://schemas.openxmlformats.org/officeDocument/2006/relationships/hyperlink" Target="https://devnetsandbox.cisco.com/" TargetMode="External"/><Relationship Id="rId2" Type="http://schemas.openxmlformats.org/officeDocument/2006/relationships/notesSlide" Target="../notesSlides/notesSlide48.xml"/><Relationship Id="rId1" Type="http://schemas.openxmlformats.org/officeDocument/2006/relationships/slideLayout" Target="../slideLayouts/slideLayout18.xml"/><Relationship Id="rId5" Type="http://schemas.openxmlformats.org/officeDocument/2006/relationships/image" Target="../media/image48.jpeg"/><Relationship Id="rId4" Type="http://schemas.openxmlformats.org/officeDocument/2006/relationships/hyperlink" Target="https://devnetsandbox.cisco.com/DevNet/catalog/ise-sandbox"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muhammad-rafi/Ansible-Projects/" TargetMode="External"/><Relationship Id="rId2" Type="http://schemas.openxmlformats.org/officeDocument/2006/relationships/notesSlide" Target="../notesSlides/notesSlide50.xml"/><Relationship Id="rId1" Type="http://schemas.openxmlformats.org/officeDocument/2006/relationships/slideLayout" Target="../slideLayouts/slideLayout18.xml"/><Relationship Id="rId4" Type="http://schemas.openxmlformats.org/officeDocument/2006/relationships/image" Target="../media/image49.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hyperlink" Target="https://developer.cisco.com/codeexchange/" TargetMode="External"/><Relationship Id="rId2" Type="http://schemas.openxmlformats.org/officeDocument/2006/relationships/notesSlide" Target="../notesSlides/notesSlide52.xml"/><Relationship Id="rId1" Type="http://schemas.openxmlformats.org/officeDocument/2006/relationships/slideLayout" Target="../slideLayouts/slideLayout18.xml"/><Relationship Id="rId5" Type="http://schemas.openxmlformats.org/officeDocument/2006/relationships/image" Target="../media/image50.png"/><Relationship Id="rId4" Type="http://schemas.openxmlformats.org/officeDocument/2006/relationships/hyperlink" Target="https://developer.cisco.com/codeexchange/search/?languages=Ansible" TargetMode="Externa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hyperlink" Target="https://community.cisco.com/t5/devops-blogs/intro-to-ansible-for-automation-devops-shop/ba-p/4896115" TargetMode="External"/><Relationship Id="rId2" Type="http://schemas.openxmlformats.org/officeDocument/2006/relationships/notesSlide" Target="../notesSlides/notesSlide54.xml"/><Relationship Id="rId1" Type="http://schemas.openxmlformats.org/officeDocument/2006/relationships/slideLayout" Target="../slideLayouts/slideLayout18.xml"/><Relationship Id="rId5" Type="http://schemas.openxmlformats.org/officeDocument/2006/relationships/image" Target="../media/image51.png"/><Relationship Id="rId4" Type="http://schemas.openxmlformats.org/officeDocument/2006/relationships/hyperlink" Target="https://www.youtube.com/watch?v=2rDAziMChXs" TargetMode="Externa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3.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3" Type="http://schemas.openxmlformats.org/officeDocument/2006/relationships/hyperlink" Target="https://ansible.readthedocs.io/projects/navigator/installation/" TargetMode="External"/><Relationship Id="rId2" Type="http://schemas.openxmlformats.org/officeDocument/2006/relationships/notesSlide" Target="../notesSlides/notesSlide65.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6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68.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6.xml"/></Relationships>
</file>

<file path=ppt/slides/_rels/slide72.xml.rels><?xml version="1.0" encoding="UTF-8" standalone="yes"?>
<Relationships xmlns="http://schemas.openxmlformats.org/package/2006/relationships"><Relationship Id="rId3" Type="http://schemas.openxmlformats.org/officeDocument/2006/relationships/image" Target="../media/image57.jpg"/><Relationship Id="rId2" Type="http://schemas.openxmlformats.org/officeDocument/2006/relationships/notesSlide" Target="../notesSlides/notesSlide71.xml"/><Relationship Id="rId1" Type="http://schemas.openxmlformats.org/officeDocument/2006/relationships/slideLayout" Target="../slideLayouts/slideLayout37.xml"/></Relationships>
</file>

<file path=ppt/slides/_rels/slide73.xml.rels><?xml version="1.0" encoding="UTF-8" standalone="yes"?>
<Relationships xmlns="http://schemas.openxmlformats.org/package/2006/relationships"><Relationship Id="rId3" Type="http://schemas.openxmlformats.org/officeDocument/2006/relationships/hyperlink" Target="http://www.ciscolive.com/on-demand" TargetMode="External"/><Relationship Id="rId2" Type="http://schemas.openxmlformats.org/officeDocument/2006/relationships/image" Target="../media/image7.png"/><Relationship Id="rId1" Type="http://schemas.openxmlformats.org/officeDocument/2006/relationships/slideLayout" Target="../slideLayouts/slideLayout4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50.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2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137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87676FE-AE16-74DA-0491-01C2E93AB869}"/>
              </a:ext>
            </a:extLst>
          </p:cNvPr>
          <p:cNvPicPr>
            <a:picLocks noChangeAspect="1"/>
          </p:cNvPicPr>
          <p:nvPr/>
        </p:nvPicPr>
        <p:blipFill>
          <a:blip r:embed="rId3"/>
          <a:stretch>
            <a:fillRect/>
          </a:stretch>
        </p:blipFill>
        <p:spPr>
          <a:xfrm>
            <a:off x="685800" y="480314"/>
            <a:ext cx="7772400" cy="4044903"/>
          </a:xfrm>
          <a:prstGeom prst="rect">
            <a:avLst/>
          </a:prstGeom>
        </p:spPr>
      </p:pic>
    </p:spTree>
    <p:extLst>
      <p:ext uri="{BB962C8B-B14F-4D97-AF65-F5344CB8AC3E}">
        <p14:creationId xmlns:p14="http://schemas.microsoft.com/office/powerpoint/2010/main" val="3730018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3FB3F3-7069-3D13-8B25-847E0E86821F}"/>
              </a:ext>
            </a:extLst>
          </p:cNvPr>
          <p:cNvPicPr>
            <a:picLocks noChangeAspect="1"/>
          </p:cNvPicPr>
          <p:nvPr/>
        </p:nvPicPr>
        <p:blipFill>
          <a:blip r:embed="rId3"/>
          <a:stretch>
            <a:fillRect/>
          </a:stretch>
        </p:blipFill>
        <p:spPr>
          <a:xfrm>
            <a:off x="685800" y="555479"/>
            <a:ext cx="7772400" cy="4032541"/>
          </a:xfrm>
          <a:prstGeom prst="rect">
            <a:avLst/>
          </a:prstGeom>
        </p:spPr>
      </p:pic>
    </p:spTree>
    <p:extLst>
      <p:ext uri="{BB962C8B-B14F-4D97-AF65-F5344CB8AC3E}">
        <p14:creationId xmlns:p14="http://schemas.microsoft.com/office/powerpoint/2010/main" val="12073271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1BD4DA1-2984-4940-B5D7-75A6CC9A2AAF}"/>
              </a:ext>
            </a:extLst>
          </p:cNvPr>
          <p:cNvSpPr>
            <a:spLocks noGrp="1"/>
          </p:cNvSpPr>
          <p:nvPr>
            <p:ph type="ftr" sz="quarter" idx="3"/>
          </p:nvPr>
        </p:nvSpPr>
        <p:spPr/>
        <p:txBody>
          <a:bodyPr/>
          <a:lstStyle/>
          <a:p>
            <a:r>
              <a:rPr lang="en-US"/>
              <a:t>DEVWKS-1700</a:t>
            </a:r>
          </a:p>
        </p:txBody>
      </p:sp>
      <p:sp>
        <p:nvSpPr>
          <p:cNvPr id="7" name="Content Placeholder 1">
            <a:extLst>
              <a:ext uri="{FF2B5EF4-FFF2-40B4-BE49-F238E27FC236}">
                <a16:creationId xmlns:a16="http://schemas.microsoft.com/office/drawing/2014/main" id="{5588BFA6-F21D-C2B0-3429-DFC54BB4703D}"/>
              </a:ext>
            </a:extLst>
          </p:cNvPr>
          <p:cNvSpPr>
            <a:spLocks noGrp="1"/>
          </p:cNvSpPr>
          <p:nvPr>
            <p:ph sz="quarter" idx="11"/>
          </p:nvPr>
        </p:nvSpPr>
        <p:spPr>
          <a:xfrm>
            <a:off x="4937498" y="758548"/>
            <a:ext cx="3787402" cy="3392424"/>
          </a:xfrm>
        </p:spPr>
        <p:txBody>
          <a:bodyPr/>
          <a:lstStyle/>
          <a:p>
            <a:pPr marL="0" indent="0">
              <a:buNone/>
            </a:pPr>
            <a:endParaRPr lang="en-US" dirty="0"/>
          </a:p>
          <a:p>
            <a:endParaRPr lang="en-US" dirty="0"/>
          </a:p>
          <a:p>
            <a:r>
              <a:rPr lang="en-US" dirty="0"/>
              <a:t>Getting Started</a:t>
            </a:r>
          </a:p>
          <a:p>
            <a:pPr lvl="1"/>
            <a:r>
              <a:rPr lang="en-US" dirty="0"/>
              <a:t>The Ansible Playbook</a:t>
            </a:r>
          </a:p>
          <a:p>
            <a:pPr lvl="1"/>
            <a:r>
              <a:rPr lang="en-US" dirty="0"/>
              <a:t>Installing Ansible</a:t>
            </a:r>
          </a:p>
          <a:p>
            <a:pPr lvl="1"/>
            <a:r>
              <a:rPr lang="en-US" dirty="0"/>
              <a:t>The Ansible Config File</a:t>
            </a:r>
          </a:p>
          <a:p>
            <a:pPr lvl="1"/>
            <a:endParaRPr lang="en-US" dirty="0"/>
          </a:p>
          <a:p>
            <a:r>
              <a:rPr lang="en-US" dirty="0"/>
              <a:t>Demos:</a:t>
            </a:r>
          </a:p>
          <a:p>
            <a:pPr lvl="1"/>
            <a:r>
              <a:rPr lang="en-US" dirty="0"/>
              <a:t>Our First Playbook</a:t>
            </a:r>
          </a:p>
          <a:p>
            <a:pPr lvl="1"/>
            <a:r>
              <a:rPr lang="en-US" dirty="0"/>
              <a:t>Git with the Program</a:t>
            </a:r>
          </a:p>
          <a:p>
            <a:pPr lvl="1"/>
            <a:r>
              <a:rPr lang="en-US" dirty="0"/>
              <a:t>cURLs with Ansible Fun</a:t>
            </a:r>
          </a:p>
          <a:p>
            <a:endParaRPr lang="en-US" dirty="0"/>
          </a:p>
        </p:txBody>
      </p:sp>
    </p:spTree>
    <p:extLst>
      <p:ext uri="{BB962C8B-B14F-4D97-AF65-F5344CB8AC3E}">
        <p14:creationId xmlns:p14="http://schemas.microsoft.com/office/powerpoint/2010/main" val="1956158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644A8B3-5A11-E14B-A8F7-DAB0E0C24179}"/>
              </a:ext>
            </a:extLst>
          </p:cNvPr>
          <p:cNvSpPr>
            <a:spLocks noGrp="1"/>
          </p:cNvSpPr>
          <p:nvPr>
            <p:ph type="ftr" sz="quarter" idx="3"/>
          </p:nvPr>
        </p:nvSpPr>
        <p:spPr/>
        <p:txBody>
          <a:bodyPr/>
          <a:lstStyle/>
          <a:p>
            <a:r>
              <a:rPr lang="en-US"/>
              <a:t>DEVWKS-1700</a:t>
            </a:r>
          </a:p>
        </p:txBody>
      </p:sp>
      <p:sp>
        <p:nvSpPr>
          <p:cNvPr id="8" name="Content Placeholder 1">
            <a:extLst>
              <a:ext uri="{FF2B5EF4-FFF2-40B4-BE49-F238E27FC236}">
                <a16:creationId xmlns:a16="http://schemas.microsoft.com/office/drawing/2014/main" id="{41C1AB9C-06A6-1F81-F8CC-CB36582DD11E}"/>
              </a:ext>
            </a:extLst>
          </p:cNvPr>
          <p:cNvSpPr>
            <a:spLocks noGrp="1"/>
          </p:cNvSpPr>
          <p:nvPr>
            <p:ph sz="quarter" idx="11"/>
          </p:nvPr>
        </p:nvSpPr>
        <p:spPr>
          <a:xfrm>
            <a:off x="3043797" y="1257565"/>
            <a:ext cx="3787402" cy="3392424"/>
          </a:xfrm>
        </p:spPr>
        <p:txBody>
          <a:bodyPr/>
          <a:lstStyle/>
          <a:p>
            <a:r>
              <a:rPr lang="en-US" dirty="0"/>
              <a:t>Learn More:</a:t>
            </a:r>
          </a:p>
          <a:p>
            <a:pPr lvl="1"/>
            <a:r>
              <a:rPr lang="en-US" dirty="0"/>
              <a:t>DevNet Learning Labs</a:t>
            </a:r>
          </a:p>
          <a:p>
            <a:pPr lvl="1"/>
            <a:r>
              <a:rPr lang="en-US" dirty="0"/>
              <a:t>DevNet Sandboxes</a:t>
            </a:r>
          </a:p>
          <a:p>
            <a:pPr lvl="1"/>
            <a:r>
              <a:rPr lang="en-US" dirty="0"/>
              <a:t>Ansible-Projects</a:t>
            </a:r>
          </a:p>
          <a:p>
            <a:pPr lvl="1"/>
            <a:r>
              <a:rPr lang="en-US" dirty="0"/>
              <a:t>Cisco Code Exchange</a:t>
            </a:r>
          </a:p>
          <a:p>
            <a:pPr lvl="1"/>
            <a:r>
              <a:rPr lang="en-US" dirty="0"/>
              <a:t>DevOps Shop: Intro to Ansible for Automation</a:t>
            </a:r>
          </a:p>
          <a:p>
            <a:pPr lvl="1"/>
            <a:endParaRPr lang="en-US" dirty="0"/>
          </a:p>
          <a:p>
            <a:r>
              <a:rPr lang="en-US" dirty="0"/>
              <a:t>Summary and Looking forward</a:t>
            </a:r>
          </a:p>
          <a:p>
            <a:r>
              <a:rPr lang="en-US" dirty="0"/>
              <a:t>Addendum: Ansible-Navigator</a:t>
            </a:r>
          </a:p>
          <a:p>
            <a:endParaRPr lang="en-US" dirty="0"/>
          </a:p>
          <a:p>
            <a:endParaRPr lang="en-US" dirty="0"/>
          </a:p>
        </p:txBody>
      </p:sp>
    </p:spTree>
    <p:extLst>
      <p:ext uri="{BB962C8B-B14F-4D97-AF65-F5344CB8AC3E}">
        <p14:creationId xmlns:p14="http://schemas.microsoft.com/office/powerpoint/2010/main" val="2313747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Started</a:t>
            </a:r>
          </a:p>
        </p:txBody>
      </p:sp>
    </p:spTree>
    <p:extLst>
      <p:ext uri="{BB962C8B-B14F-4D97-AF65-F5344CB8AC3E}">
        <p14:creationId xmlns:p14="http://schemas.microsoft.com/office/powerpoint/2010/main" val="576608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12" name="Text Placeholder 1">
            <a:extLst>
              <a:ext uri="{FF2B5EF4-FFF2-40B4-BE49-F238E27FC236}">
                <a16:creationId xmlns:a16="http://schemas.microsoft.com/office/drawing/2014/main" id="{8E7A9C4C-B037-183B-A2C4-A295211C269B}"/>
              </a:ext>
            </a:extLst>
          </p:cNvPr>
          <p:cNvSpPr txBox="1">
            <a:spLocks/>
          </p:cNvSpPr>
          <p:nvPr/>
        </p:nvSpPr>
        <p:spPr>
          <a:xfrm>
            <a:off x="445200" y="1205898"/>
            <a:ext cx="4126800" cy="3083094"/>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sz="1800" dirty="0"/>
              <a:t>Popular suite of software tools which enables infrastructure-as-code (</a:t>
            </a:r>
            <a:r>
              <a:rPr lang="en-US" sz="1800" dirty="0" err="1"/>
              <a:t>IaC</a:t>
            </a:r>
            <a:r>
              <a:rPr lang="en-US" sz="1800" dirty="0"/>
              <a:t>)</a:t>
            </a:r>
          </a:p>
          <a:p>
            <a:r>
              <a:rPr lang="en-US" sz="1800" dirty="0"/>
              <a:t>Open-source</a:t>
            </a:r>
          </a:p>
          <a:p>
            <a:r>
              <a:rPr lang="en-US" sz="1800" dirty="0"/>
              <a:t>Functionality</a:t>
            </a:r>
          </a:p>
          <a:p>
            <a:pPr lvl="1"/>
            <a:r>
              <a:rPr lang="en-US" sz="1800" dirty="0"/>
              <a:t>Provisioning</a:t>
            </a:r>
          </a:p>
          <a:p>
            <a:pPr lvl="1"/>
            <a:r>
              <a:rPr lang="en-US" sz="1800" dirty="0"/>
              <a:t>Configuration management</a:t>
            </a:r>
          </a:p>
          <a:p>
            <a:pPr lvl="1"/>
            <a:r>
              <a:rPr lang="en-US" sz="1800" dirty="0"/>
              <a:t>Deployment</a:t>
            </a:r>
          </a:p>
        </p:txBody>
      </p:sp>
      <p:sp>
        <p:nvSpPr>
          <p:cNvPr id="13" name="Title 3">
            <a:extLst>
              <a:ext uri="{FF2B5EF4-FFF2-40B4-BE49-F238E27FC236}">
                <a16:creationId xmlns:a16="http://schemas.microsoft.com/office/drawing/2014/main" id="{EA0BE271-64BB-E4B8-C61A-E5EBD090873A}"/>
              </a:ext>
            </a:extLst>
          </p:cNvPr>
          <p:cNvSpPr>
            <a:spLocks noGrp="1"/>
          </p:cNvSpPr>
          <p:nvPr>
            <p:ph type="title"/>
          </p:nvPr>
        </p:nvSpPr>
        <p:spPr>
          <a:xfrm>
            <a:off x="445200" y="192024"/>
            <a:ext cx="8257475" cy="731837"/>
          </a:xfrm>
        </p:spPr>
        <p:txBody>
          <a:bodyPr/>
          <a:lstStyle/>
          <a:p>
            <a:r>
              <a:rPr lang="en-US" dirty="0"/>
              <a:t>Ansible</a:t>
            </a:r>
          </a:p>
        </p:txBody>
      </p:sp>
      <p:sp>
        <p:nvSpPr>
          <p:cNvPr id="14" name="Text Placeholder 2">
            <a:extLst>
              <a:ext uri="{FF2B5EF4-FFF2-40B4-BE49-F238E27FC236}">
                <a16:creationId xmlns:a16="http://schemas.microsoft.com/office/drawing/2014/main" id="{1BE67857-D33C-4F4C-7269-640765899FC3}"/>
              </a:ext>
            </a:extLst>
          </p:cNvPr>
          <p:cNvSpPr>
            <a:spLocks noGrp="1"/>
          </p:cNvSpPr>
          <p:nvPr>
            <p:ph type="body" sz="quarter" idx="12"/>
          </p:nvPr>
        </p:nvSpPr>
        <p:spPr>
          <a:xfrm>
            <a:off x="4843616" y="1205898"/>
            <a:ext cx="3886200" cy="3493102"/>
          </a:xfrm>
        </p:spPr>
        <p:txBody>
          <a:bodyPr/>
          <a:lstStyle/>
          <a:p>
            <a:pPr marL="287535" indent="-285750">
              <a:buFont typeface="Arial" panose="020B0604020202020204" pitchFamily="34" charset="0"/>
              <a:buChar char="•"/>
            </a:pPr>
            <a:r>
              <a:rPr lang="en-US" dirty="0"/>
              <a:t>Configure both Unix-like systems and MS Windows</a:t>
            </a:r>
          </a:p>
          <a:p>
            <a:pPr marL="287535" indent="-285750">
              <a:buFont typeface="Arial" panose="020B0604020202020204" pitchFamily="34" charset="0"/>
              <a:buChar char="•"/>
            </a:pPr>
            <a:r>
              <a:rPr lang="en-US" dirty="0"/>
              <a:t>The Ansible control node runs on most Unix-like and Windows systems that are able to run Python</a:t>
            </a:r>
          </a:p>
          <a:p>
            <a:pPr marL="287535" indent="-285750">
              <a:buFont typeface="Arial" panose="020B0604020202020204" pitchFamily="34" charset="0"/>
              <a:buChar char="•"/>
            </a:pPr>
            <a:r>
              <a:rPr lang="en-US" dirty="0"/>
              <a:t>Agentless – temporary, remote connections</a:t>
            </a:r>
          </a:p>
          <a:p>
            <a:pPr marL="287535" indent="-285750">
              <a:buFont typeface="Arial" panose="020B0604020202020204" pitchFamily="34" charset="0"/>
              <a:buChar char="•"/>
            </a:pPr>
            <a:r>
              <a:rPr lang="en-US" dirty="0"/>
              <a:t>Ansible does not need to be installed on end devices</a:t>
            </a:r>
          </a:p>
        </p:txBody>
      </p:sp>
    </p:spTree>
    <p:extLst>
      <p:ext uri="{BB962C8B-B14F-4D97-AF65-F5344CB8AC3E}">
        <p14:creationId xmlns:p14="http://schemas.microsoft.com/office/powerpoint/2010/main" val="14679508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3">
            <a:extLst>
              <a:ext uri="{FF2B5EF4-FFF2-40B4-BE49-F238E27FC236}">
                <a16:creationId xmlns:a16="http://schemas.microsoft.com/office/drawing/2014/main" id="{DAD4BE94-A08A-A1BC-CAE0-64D6A40BA80F}"/>
              </a:ext>
            </a:extLst>
          </p:cNvPr>
          <p:cNvSpPr>
            <a:spLocks noGrp="1"/>
          </p:cNvSpPr>
          <p:nvPr>
            <p:ph type="title"/>
          </p:nvPr>
        </p:nvSpPr>
        <p:spPr>
          <a:xfrm>
            <a:off x="443262" y="215271"/>
            <a:ext cx="8257475" cy="731837"/>
          </a:xfrm>
        </p:spPr>
        <p:txBody>
          <a:bodyPr/>
          <a:lstStyle/>
          <a:p>
            <a:r>
              <a:rPr lang="en-US" dirty="0"/>
              <a:t>Ansible</a:t>
            </a:r>
          </a:p>
        </p:txBody>
      </p:sp>
      <p:pic>
        <p:nvPicPr>
          <p:cNvPr id="3" name="Picture 2">
            <a:extLst>
              <a:ext uri="{FF2B5EF4-FFF2-40B4-BE49-F238E27FC236}">
                <a16:creationId xmlns:a16="http://schemas.microsoft.com/office/drawing/2014/main" id="{CF232A1E-2BCD-80CC-7921-5CFCEBEB04CF}"/>
              </a:ext>
            </a:extLst>
          </p:cNvPr>
          <p:cNvPicPr>
            <a:picLocks noChangeAspect="1"/>
          </p:cNvPicPr>
          <p:nvPr/>
        </p:nvPicPr>
        <p:blipFill>
          <a:blip r:embed="rId3"/>
          <a:stretch>
            <a:fillRect/>
          </a:stretch>
        </p:blipFill>
        <p:spPr>
          <a:xfrm>
            <a:off x="685799" y="1244096"/>
            <a:ext cx="7772400" cy="2919581"/>
          </a:xfrm>
          <a:prstGeom prst="rect">
            <a:avLst/>
          </a:prstGeom>
        </p:spPr>
      </p:pic>
      <p:sp>
        <p:nvSpPr>
          <p:cNvPr id="7" name="Left Bracket 6">
            <a:extLst>
              <a:ext uri="{FF2B5EF4-FFF2-40B4-BE49-F238E27FC236}">
                <a16:creationId xmlns:a16="http://schemas.microsoft.com/office/drawing/2014/main" id="{029DB15B-903D-A64C-632B-041D17331429}"/>
              </a:ext>
            </a:extLst>
          </p:cNvPr>
          <p:cNvSpPr/>
          <p:nvPr/>
        </p:nvSpPr>
        <p:spPr>
          <a:xfrm>
            <a:off x="2313878" y="2356624"/>
            <a:ext cx="260195" cy="1709854"/>
          </a:xfrm>
          <a:prstGeom prst="leftBracket">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ket 7">
            <a:extLst>
              <a:ext uri="{FF2B5EF4-FFF2-40B4-BE49-F238E27FC236}">
                <a16:creationId xmlns:a16="http://schemas.microsoft.com/office/drawing/2014/main" id="{220FC1A5-4F49-7DA0-1A3E-9538C47094CA}"/>
              </a:ext>
            </a:extLst>
          </p:cNvPr>
          <p:cNvSpPr/>
          <p:nvPr/>
        </p:nvSpPr>
        <p:spPr>
          <a:xfrm>
            <a:off x="2945161" y="2341756"/>
            <a:ext cx="185854" cy="1724722"/>
          </a:xfrm>
          <a:prstGeom prst="rightBracket">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818711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ext Placeholder 1">
            <a:extLst>
              <a:ext uri="{FF2B5EF4-FFF2-40B4-BE49-F238E27FC236}">
                <a16:creationId xmlns:a16="http://schemas.microsoft.com/office/drawing/2014/main" id="{D09CFC0D-B64F-FEAA-6D5C-DF7DA6711F76}"/>
              </a:ext>
            </a:extLst>
          </p:cNvPr>
          <p:cNvSpPr txBox="1">
            <a:spLocks/>
          </p:cNvSpPr>
          <p:nvPr/>
        </p:nvSpPr>
        <p:spPr>
          <a:xfrm>
            <a:off x="292509" y="679794"/>
            <a:ext cx="8257474" cy="3083094"/>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Font typeface="Arial" charset="0"/>
              <a:buNone/>
            </a:pPr>
            <a:r>
              <a:rPr lang="en-US"/>
              <a:t>A playbook is the main means of Ansible automation. Each playbook is a collection of tasks and each task contains modules. Playbooks are written in YAML, which is intuitive and human readable. Space indentation is important.</a:t>
            </a:r>
          </a:p>
        </p:txBody>
      </p:sp>
      <p:cxnSp>
        <p:nvCxnSpPr>
          <p:cNvPr id="3" name="Straight Arrow Connector 2">
            <a:extLst>
              <a:ext uri="{FF2B5EF4-FFF2-40B4-BE49-F238E27FC236}">
                <a16:creationId xmlns:a16="http://schemas.microsoft.com/office/drawing/2014/main" id="{103ACE1B-6744-F032-716F-8BD94AE6248D}"/>
              </a:ext>
            </a:extLst>
          </p:cNvPr>
          <p:cNvCxnSpPr>
            <a:cxnSpLocks/>
          </p:cNvCxnSpPr>
          <p:nvPr/>
        </p:nvCxnSpPr>
        <p:spPr>
          <a:xfrm flipV="1">
            <a:off x="1194314" y="1694327"/>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AB498DA3-D24A-ECA5-9429-AC32D5DBC062}"/>
              </a:ext>
            </a:extLst>
          </p:cNvPr>
          <p:cNvCxnSpPr>
            <a:cxnSpLocks/>
          </p:cNvCxnSpPr>
          <p:nvPr/>
        </p:nvCxnSpPr>
        <p:spPr>
          <a:xfrm flipV="1">
            <a:off x="1839286" y="2991790"/>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E80DC87F-1919-557F-6700-E9008B4015AD}"/>
              </a:ext>
            </a:extLst>
          </p:cNvPr>
          <p:cNvCxnSpPr>
            <a:cxnSpLocks/>
          </p:cNvCxnSpPr>
          <p:nvPr/>
        </p:nvCxnSpPr>
        <p:spPr>
          <a:xfrm flipV="1">
            <a:off x="1379509" y="2130888"/>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55E6EE2-43B0-986C-328C-C0DF19CAF904}"/>
              </a:ext>
            </a:extLst>
          </p:cNvPr>
          <p:cNvCxnSpPr>
            <a:cxnSpLocks/>
          </p:cNvCxnSpPr>
          <p:nvPr/>
        </p:nvCxnSpPr>
        <p:spPr>
          <a:xfrm flipV="1">
            <a:off x="1379509" y="2351557"/>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274BE61-BD45-3FC5-A4C1-0DD55662398A}"/>
              </a:ext>
            </a:extLst>
          </p:cNvPr>
          <p:cNvSpPr txBox="1"/>
          <p:nvPr/>
        </p:nvSpPr>
        <p:spPr>
          <a:xfrm>
            <a:off x="608137" y="1694327"/>
            <a:ext cx="821802" cy="307777"/>
          </a:xfrm>
          <a:prstGeom prst="rect">
            <a:avLst/>
          </a:prstGeom>
          <a:noFill/>
        </p:spPr>
        <p:txBody>
          <a:bodyPr wrap="square" rtlCol="0">
            <a:spAutoFit/>
          </a:bodyPr>
          <a:lstStyle/>
          <a:p>
            <a:r>
              <a:rPr lang="en-US" sz="1400" dirty="0">
                <a:solidFill>
                  <a:schemeClr val="accent1"/>
                </a:solidFill>
                <a:latin typeface="+mn-lt"/>
              </a:rPr>
              <a:t>YAML</a:t>
            </a:r>
          </a:p>
        </p:txBody>
      </p:sp>
      <p:sp>
        <p:nvSpPr>
          <p:cNvPr id="9" name="TextBox 8">
            <a:extLst>
              <a:ext uri="{FF2B5EF4-FFF2-40B4-BE49-F238E27FC236}">
                <a16:creationId xmlns:a16="http://schemas.microsoft.com/office/drawing/2014/main" id="{2DFB0445-845E-A7DE-495C-01211A53BC8D}"/>
              </a:ext>
            </a:extLst>
          </p:cNvPr>
          <p:cNvSpPr txBox="1"/>
          <p:nvPr/>
        </p:nvSpPr>
        <p:spPr>
          <a:xfrm>
            <a:off x="594017" y="2125416"/>
            <a:ext cx="821802" cy="307777"/>
          </a:xfrm>
          <a:prstGeom prst="rect">
            <a:avLst/>
          </a:prstGeom>
          <a:noFill/>
        </p:spPr>
        <p:txBody>
          <a:bodyPr wrap="square" rtlCol="0">
            <a:spAutoFit/>
          </a:bodyPr>
          <a:lstStyle/>
          <a:p>
            <a:r>
              <a:rPr lang="en-US" sz="1400" dirty="0">
                <a:solidFill>
                  <a:schemeClr val="accent1"/>
                </a:solidFill>
                <a:latin typeface="+mn-lt"/>
              </a:rPr>
              <a:t>devices</a:t>
            </a:r>
          </a:p>
        </p:txBody>
      </p:sp>
      <p:sp>
        <p:nvSpPr>
          <p:cNvPr id="10" name="TextBox 9">
            <a:extLst>
              <a:ext uri="{FF2B5EF4-FFF2-40B4-BE49-F238E27FC236}">
                <a16:creationId xmlns:a16="http://schemas.microsoft.com/office/drawing/2014/main" id="{F6867569-069E-7F74-10F7-1C336A4BDE26}"/>
              </a:ext>
            </a:extLst>
          </p:cNvPr>
          <p:cNvSpPr txBox="1"/>
          <p:nvPr/>
        </p:nvSpPr>
        <p:spPr>
          <a:xfrm>
            <a:off x="594017" y="2402360"/>
            <a:ext cx="821802" cy="307777"/>
          </a:xfrm>
          <a:prstGeom prst="rect">
            <a:avLst/>
          </a:prstGeom>
          <a:noFill/>
        </p:spPr>
        <p:txBody>
          <a:bodyPr wrap="square" rtlCol="0">
            <a:spAutoFit/>
          </a:bodyPr>
          <a:lstStyle/>
          <a:p>
            <a:r>
              <a:rPr lang="en-US" sz="1400" dirty="0">
                <a:solidFill>
                  <a:schemeClr val="accent1"/>
                </a:solidFill>
                <a:latin typeface="+mn-lt"/>
              </a:rPr>
              <a:t>method</a:t>
            </a:r>
          </a:p>
        </p:txBody>
      </p:sp>
      <p:sp>
        <p:nvSpPr>
          <p:cNvPr id="11" name="TextBox 10">
            <a:extLst>
              <a:ext uri="{FF2B5EF4-FFF2-40B4-BE49-F238E27FC236}">
                <a16:creationId xmlns:a16="http://schemas.microsoft.com/office/drawing/2014/main" id="{99E5C991-CFE4-0F1A-8CA3-B616B1FB4568}"/>
              </a:ext>
            </a:extLst>
          </p:cNvPr>
          <p:cNvSpPr txBox="1"/>
          <p:nvPr/>
        </p:nvSpPr>
        <p:spPr>
          <a:xfrm>
            <a:off x="1081145" y="2976797"/>
            <a:ext cx="821802" cy="307777"/>
          </a:xfrm>
          <a:prstGeom prst="rect">
            <a:avLst/>
          </a:prstGeom>
          <a:noFill/>
        </p:spPr>
        <p:txBody>
          <a:bodyPr wrap="square" rtlCol="0">
            <a:spAutoFit/>
          </a:bodyPr>
          <a:lstStyle/>
          <a:p>
            <a:r>
              <a:rPr lang="en-US" sz="1400" dirty="0">
                <a:solidFill>
                  <a:schemeClr val="accent1"/>
                </a:solidFill>
                <a:latin typeface="+mn-lt"/>
              </a:rPr>
              <a:t>module</a:t>
            </a:r>
          </a:p>
        </p:txBody>
      </p:sp>
      <p:cxnSp>
        <p:nvCxnSpPr>
          <p:cNvPr id="12" name="Straight Arrow Connector 11">
            <a:extLst>
              <a:ext uri="{FF2B5EF4-FFF2-40B4-BE49-F238E27FC236}">
                <a16:creationId xmlns:a16="http://schemas.microsoft.com/office/drawing/2014/main" id="{79A5DD0B-A9F6-B7E6-F5F9-021024C64FDC}"/>
              </a:ext>
            </a:extLst>
          </p:cNvPr>
          <p:cNvCxnSpPr>
            <a:cxnSpLocks/>
          </p:cNvCxnSpPr>
          <p:nvPr/>
        </p:nvCxnSpPr>
        <p:spPr>
          <a:xfrm flipV="1">
            <a:off x="2035422" y="3212459"/>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3BF9F5B5-0443-2A60-D7BB-623BEFCEF3F3}"/>
              </a:ext>
            </a:extLst>
          </p:cNvPr>
          <p:cNvSpPr txBox="1"/>
          <p:nvPr/>
        </p:nvSpPr>
        <p:spPr>
          <a:xfrm>
            <a:off x="870471" y="3232223"/>
            <a:ext cx="1243149" cy="307777"/>
          </a:xfrm>
          <a:prstGeom prst="rect">
            <a:avLst/>
          </a:prstGeom>
          <a:noFill/>
        </p:spPr>
        <p:txBody>
          <a:bodyPr wrap="square" rtlCol="0">
            <a:spAutoFit/>
          </a:bodyPr>
          <a:lstStyle/>
          <a:p>
            <a:r>
              <a:rPr lang="en-US" sz="1400" dirty="0">
                <a:solidFill>
                  <a:schemeClr val="accent1"/>
                </a:solidFill>
                <a:latin typeface="+mn-lt"/>
              </a:rPr>
              <a:t>configuration</a:t>
            </a:r>
          </a:p>
        </p:txBody>
      </p:sp>
      <p:cxnSp>
        <p:nvCxnSpPr>
          <p:cNvPr id="14" name="Straight Arrow Connector 13">
            <a:extLst>
              <a:ext uri="{FF2B5EF4-FFF2-40B4-BE49-F238E27FC236}">
                <a16:creationId xmlns:a16="http://schemas.microsoft.com/office/drawing/2014/main" id="{D0A6B827-A6C8-74BE-E650-94BD7019AF35}"/>
              </a:ext>
            </a:extLst>
          </p:cNvPr>
          <p:cNvCxnSpPr>
            <a:cxnSpLocks/>
          </p:cNvCxnSpPr>
          <p:nvPr/>
        </p:nvCxnSpPr>
        <p:spPr>
          <a:xfrm flipV="1">
            <a:off x="2035421" y="4014170"/>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043DA08C-7A5D-6BFF-54F4-AD66D33C4A49}"/>
              </a:ext>
            </a:extLst>
          </p:cNvPr>
          <p:cNvSpPr txBox="1"/>
          <p:nvPr/>
        </p:nvSpPr>
        <p:spPr>
          <a:xfrm>
            <a:off x="439862" y="4039832"/>
            <a:ext cx="2296941" cy="276999"/>
          </a:xfrm>
          <a:prstGeom prst="rect">
            <a:avLst/>
          </a:prstGeom>
          <a:noFill/>
        </p:spPr>
        <p:txBody>
          <a:bodyPr wrap="square" rtlCol="0">
            <a:spAutoFit/>
          </a:bodyPr>
          <a:lstStyle/>
          <a:p>
            <a:r>
              <a:rPr lang="en-US" sz="1200" dirty="0">
                <a:solidFill>
                  <a:schemeClr val="accent1"/>
                </a:solidFill>
                <a:latin typeface="+mn-lt"/>
              </a:rPr>
              <a:t>configuration hierarchy</a:t>
            </a:r>
          </a:p>
        </p:txBody>
      </p:sp>
      <p:sp>
        <p:nvSpPr>
          <p:cNvPr id="16" name="TextBox 15">
            <a:extLst>
              <a:ext uri="{FF2B5EF4-FFF2-40B4-BE49-F238E27FC236}">
                <a16:creationId xmlns:a16="http://schemas.microsoft.com/office/drawing/2014/main" id="{5EDAF7F4-35E0-4E08-3360-BE73CB2CE955}"/>
              </a:ext>
            </a:extLst>
          </p:cNvPr>
          <p:cNvSpPr txBox="1"/>
          <p:nvPr/>
        </p:nvSpPr>
        <p:spPr>
          <a:xfrm>
            <a:off x="1194314" y="4275591"/>
            <a:ext cx="1038827" cy="276999"/>
          </a:xfrm>
          <a:prstGeom prst="rect">
            <a:avLst/>
          </a:prstGeom>
          <a:noFill/>
        </p:spPr>
        <p:txBody>
          <a:bodyPr wrap="square" rtlCol="0">
            <a:spAutoFit/>
          </a:bodyPr>
          <a:lstStyle/>
          <a:p>
            <a:r>
              <a:rPr lang="en-US" sz="1200" dirty="0">
                <a:solidFill>
                  <a:schemeClr val="accent1"/>
                </a:solidFill>
                <a:latin typeface="+mn-lt"/>
              </a:rPr>
              <a:t>run before</a:t>
            </a:r>
          </a:p>
        </p:txBody>
      </p:sp>
      <p:cxnSp>
        <p:nvCxnSpPr>
          <p:cNvPr id="17" name="Straight Arrow Connector 16">
            <a:extLst>
              <a:ext uri="{FF2B5EF4-FFF2-40B4-BE49-F238E27FC236}">
                <a16:creationId xmlns:a16="http://schemas.microsoft.com/office/drawing/2014/main" id="{E3519083-C9CC-29F6-844E-71F397A425F5}"/>
              </a:ext>
            </a:extLst>
          </p:cNvPr>
          <p:cNvCxnSpPr>
            <a:cxnSpLocks/>
          </p:cNvCxnSpPr>
          <p:nvPr/>
        </p:nvCxnSpPr>
        <p:spPr>
          <a:xfrm flipV="1">
            <a:off x="2035421" y="4276639"/>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37BFBC16-F955-97EB-6215-67BA60AF780D}"/>
              </a:ext>
            </a:extLst>
          </p:cNvPr>
          <p:cNvSpPr txBox="1"/>
          <p:nvPr/>
        </p:nvSpPr>
        <p:spPr>
          <a:xfrm>
            <a:off x="1897158" y="1528234"/>
            <a:ext cx="5801361" cy="3108543"/>
          </a:xfrm>
          <a:prstGeom prst="rect">
            <a:avLst/>
          </a:prstGeom>
          <a:noFill/>
        </p:spPr>
        <p:txBody>
          <a:bodyPr wrap="square" rtlCol="0">
            <a:spAutoFit/>
          </a:bodyPr>
          <a:lstStyle/>
          <a:p>
            <a:r>
              <a:rPr lang="en-US" sz="1400" dirty="0">
                <a:solidFill>
                  <a:schemeClr val="tx2"/>
                </a:solidFill>
                <a:latin typeface="Courier New" panose="02070309020205020404" pitchFamily="49" charset="0"/>
                <a:cs typeface="Courier New" panose="02070309020205020404" pitchFamily="49" charset="0"/>
              </a:rPr>
              <a:t>---</a:t>
            </a:r>
          </a:p>
          <a:p>
            <a:r>
              <a:rPr lang="en-US" sz="1400" dirty="0">
                <a:solidFill>
                  <a:schemeClr val="tx2"/>
                </a:solidFill>
                <a:latin typeface="Courier New" panose="02070309020205020404" pitchFamily="49" charset="0"/>
                <a:cs typeface="Courier New" panose="02070309020205020404" pitchFamily="49" charset="0"/>
              </a:rPr>
              <a:t>- name: Define Paramenters</a:t>
            </a:r>
          </a:p>
          <a:p>
            <a:r>
              <a:rPr lang="en-US" sz="1400" dirty="0">
                <a:solidFill>
                  <a:schemeClr val="tx2"/>
                </a:solidFill>
                <a:latin typeface="Courier New" panose="02070309020205020404" pitchFamily="49" charset="0"/>
                <a:cs typeface="Courier New" panose="02070309020205020404" pitchFamily="49" charset="0"/>
              </a:rPr>
              <a:t>  hosts: iosxe_devices</a:t>
            </a:r>
          </a:p>
          <a:p>
            <a:r>
              <a:rPr lang="en-US" sz="1400" dirty="0">
                <a:solidFill>
                  <a:schemeClr val="tx2"/>
                </a:solidFill>
                <a:latin typeface="Courier New" panose="02070309020205020404" pitchFamily="49" charset="0"/>
                <a:cs typeface="Courier New" panose="02070309020205020404" pitchFamily="49" charset="0"/>
              </a:rPr>
              <a:t>  connection: network_cli</a:t>
            </a:r>
          </a:p>
          <a:p>
            <a:r>
              <a:rPr lang="en-US" sz="1400" dirty="0">
                <a:solidFill>
                  <a:schemeClr val="tx2"/>
                </a:solidFill>
                <a:latin typeface="Courier New" panose="02070309020205020404" pitchFamily="49" charset="0"/>
                <a:cs typeface="Courier New" panose="02070309020205020404" pitchFamily="49" charset="0"/>
              </a:rPr>
              <a:t>  tasks:</a:t>
            </a:r>
          </a:p>
          <a:p>
            <a:r>
              <a:rPr lang="en-US" sz="1400" dirty="0">
                <a:solidFill>
                  <a:schemeClr val="tx2"/>
                </a:solidFill>
                <a:latin typeface="Courier New" panose="02070309020205020404" pitchFamily="49" charset="0"/>
                <a:cs typeface="Courier New" panose="02070309020205020404" pitchFamily="49" charset="0"/>
              </a:rPr>
              <a:t>    - name: load new acl into device</a:t>
            </a:r>
          </a:p>
          <a:p>
            <a:r>
              <a:rPr lang="en-US" sz="1400" dirty="0">
                <a:solidFill>
                  <a:schemeClr val="tx2"/>
                </a:solidFill>
                <a:latin typeface="Courier New" panose="02070309020205020404" pitchFamily="49" charset="0"/>
                <a:cs typeface="Courier New" panose="02070309020205020404" pitchFamily="49" charset="0"/>
              </a:rPr>
              <a:t>      ios_config:</a:t>
            </a:r>
          </a:p>
          <a:p>
            <a:r>
              <a:rPr lang="en-US" sz="1400" dirty="0">
                <a:solidFill>
                  <a:schemeClr val="tx2"/>
                </a:solidFill>
                <a:latin typeface="Courier New" panose="02070309020205020404" pitchFamily="49" charset="0"/>
                <a:cs typeface="Courier New" panose="02070309020205020404" pitchFamily="49" charset="0"/>
              </a:rPr>
              <a:t>        lines:</a:t>
            </a:r>
          </a:p>
          <a:p>
            <a:r>
              <a:rPr lang="en-US" sz="1400" dirty="0">
                <a:solidFill>
                  <a:schemeClr val="tx2"/>
                </a:solidFill>
                <a:latin typeface="Courier New" panose="02070309020205020404" pitchFamily="49" charset="0"/>
                <a:cs typeface="Courier New" panose="02070309020205020404" pitchFamily="49" charset="0"/>
              </a:rPr>
              <a:t>          - 10 permit ip host 10.10.20.49 any log</a:t>
            </a:r>
          </a:p>
          <a:p>
            <a:r>
              <a:rPr lang="en-US" sz="1400" dirty="0">
                <a:solidFill>
                  <a:schemeClr val="tx2"/>
                </a:solidFill>
                <a:latin typeface="Courier New" panose="02070309020205020404" pitchFamily="49" charset="0"/>
                <a:cs typeface="Courier New" panose="02070309020205020404" pitchFamily="49" charset="0"/>
              </a:rPr>
              <a:t>          - 20 permit ip host 10.10.20.50 any log</a:t>
            </a:r>
          </a:p>
          <a:p>
            <a:r>
              <a:rPr lang="en-US" sz="1400" dirty="0">
                <a:solidFill>
                  <a:schemeClr val="tx2"/>
                </a:solidFill>
                <a:latin typeface="Courier New" panose="02070309020205020404" pitchFamily="49" charset="0"/>
                <a:cs typeface="Courier New" panose="02070309020205020404" pitchFamily="49" charset="0"/>
              </a:rPr>
              <a:t>          - 30 permit ip host 10.10.20.51 any log</a:t>
            </a:r>
          </a:p>
          <a:p>
            <a:r>
              <a:rPr lang="en-US" sz="1400" dirty="0">
                <a:solidFill>
                  <a:schemeClr val="tx2"/>
                </a:solidFill>
                <a:latin typeface="Courier New" panose="02070309020205020404" pitchFamily="49" charset="0"/>
                <a:cs typeface="Courier New" panose="02070309020205020404" pitchFamily="49" charset="0"/>
              </a:rPr>
              <a:t>        parents: ip access-list extended my_acl</a:t>
            </a:r>
          </a:p>
          <a:p>
            <a:r>
              <a:rPr lang="en-US" sz="1400" dirty="0">
                <a:solidFill>
                  <a:schemeClr val="tx2"/>
                </a:solidFill>
                <a:latin typeface="Courier New" panose="02070309020205020404" pitchFamily="49" charset="0"/>
                <a:cs typeface="Courier New" panose="02070309020205020404" pitchFamily="49" charset="0"/>
              </a:rPr>
              <a:t>        before: no ip access-list extended my_acl</a:t>
            </a:r>
          </a:p>
          <a:p>
            <a:r>
              <a:rPr lang="en-US" sz="1400" dirty="0">
                <a:solidFill>
                  <a:schemeClr val="tx2"/>
                </a:solidFill>
                <a:latin typeface="Courier New" panose="02070309020205020404" pitchFamily="49" charset="0"/>
                <a:cs typeface="Courier New" panose="02070309020205020404" pitchFamily="49" charset="0"/>
              </a:rPr>
              <a:t>        match: exact</a:t>
            </a:r>
          </a:p>
        </p:txBody>
      </p:sp>
      <p:sp>
        <p:nvSpPr>
          <p:cNvPr id="19" name="Title 3">
            <a:extLst>
              <a:ext uri="{FF2B5EF4-FFF2-40B4-BE49-F238E27FC236}">
                <a16:creationId xmlns:a16="http://schemas.microsoft.com/office/drawing/2014/main" id="{D70EC4A7-39AF-09E2-235C-5354CF0A1EC5}"/>
              </a:ext>
            </a:extLst>
          </p:cNvPr>
          <p:cNvSpPr>
            <a:spLocks noGrp="1"/>
          </p:cNvSpPr>
          <p:nvPr>
            <p:ph type="title"/>
          </p:nvPr>
        </p:nvSpPr>
        <p:spPr>
          <a:xfrm>
            <a:off x="292508" y="176821"/>
            <a:ext cx="8257475" cy="502974"/>
          </a:xfrm>
        </p:spPr>
        <p:txBody>
          <a:bodyPr/>
          <a:lstStyle/>
          <a:p>
            <a:r>
              <a:rPr lang="en-US" dirty="0"/>
              <a:t>Ansible playbook</a:t>
            </a:r>
          </a:p>
        </p:txBody>
      </p:sp>
      <p:pic>
        <p:nvPicPr>
          <p:cNvPr id="20" name="Graphic 19" descr="Dim (Smaller Sun) outline">
            <a:extLst>
              <a:ext uri="{FF2B5EF4-FFF2-40B4-BE49-F238E27FC236}">
                <a16:creationId xmlns:a16="http://schemas.microsoft.com/office/drawing/2014/main" id="{37049C04-8241-7A89-197A-3ADADC0C4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51702" y="81997"/>
            <a:ext cx="796561" cy="796561"/>
          </a:xfrm>
          <a:prstGeom prst="rect">
            <a:avLst/>
          </a:prstGeom>
        </p:spPr>
      </p:pic>
    </p:spTree>
    <p:extLst>
      <p:ext uri="{BB962C8B-B14F-4D97-AF65-F5344CB8AC3E}">
        <p14:creationId xmlns:p14="http://schemas.microsoft.com/office/powerpoint/2010/main" val="1615208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3" grpId="0"/>
      <p:bldP spid="15" grpId="0"/>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013F2585-31EA-E6B6-20D1-87FEC93B71D3}"/>
              </a:ext>
            </a:extLst>
          </p:cNvPr>
          <p:cNvSpPr>
            <a:spLocks noGrp="1"/>
          </p:cNvSpPr>
          <p:nvPr>
            <p:ph type="title"/>
          </p:nvPr>
        </p:nvSpPr>
        <p:spPr>
          <a:xfrm>
            <a:off x="180026" y="205391"/>
            <a:ext cx="8257032" cy="434993"/>
          </a:xfrm>
        </p:spPr>
        <p:txBody>
          <a:bodyPr/>
          <a:lstStyle/>
          <a:p>
            <a:r>
              <a:rPr lang="en-US" dirty="0"/>
              <a:t>First Steps</a:t>
            </a:r>
          </a:p>
        </p:txBody>
      </p:sp>
      <p:pic>
        <p:nvPicPr>
          <p:cNvPr id="3" name="Graphic 2" descr="Heart outline">
            <a:extLst>
              <a:ext uri="{FF2B5EF4-FFF2-40B4-BE49-F238E27FC236}">
                <a16:creationId xmlns:a16="http://schemas.microsoft.com/office/drawing/2014/main" id="{512119BD-79E3-0D85-26EA-73F8E5894C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68461" y="205391"/>
            <a:ext cx="396961" cy="396961"/>
          </a:xfrm>
          <a:prstGeom prst="rect">
            <a:avLst/>
          </a:prstGeom>
        </p:spPr>
      </p:pic>
      <p:sp>
        <p:nvSpPr>
          <p:cNvPr id="4" name="Text Placeholder 1">
            <a:extLst>
              <a:ext uri="{FF2B5EF4-FFF2-40B4-BE49-F238E27FC236}">
                <a16:creationId xmlns:a16="http://schemas.microsoft.com/office/drawing/2014/main" id="{CCEA504A-FE62-2F87-16F2-EB88505650CC}"/>
              </a:ext>
            </a:extLst>
          </p:cNvPr>
          <p:cNvSpPr>
            <a:spLocks noGrp="1"/>
          </p:cNvSpPr>
          <p:nvPr>
            <p:ph sz="quarter" idx="11"/>
          </p:nvPr>
        </p:nvSpPr>
        <p:spPr>
          <a:xfrm>
            <a:off x="1984564" y="521438"/>
            <a:ext cx="8257032" cy="3392424"/>
          </a:xfrm>
        </p:spPr>
        <p:txBody>
          <a:bodyPr/>
          <a:lstStyle/>
          <a:p>
            <a:r>
              <a:rPr lang="en-US" dirty="0"/>
              <a:t>Change directory into the folder for our workshop</a:t>
            </a:r>
          </a:p>
          <a:p>
            <a:pPr lvl="1"/>
            <a:r>
              <a:rPr lang="en-US" dirty="0">
                <a:solidFill>
                  <a:schemeClr val="accent1"/>
                </a:solidFill>
              </a:rPr>
              <a:t>cd /home/devnet/workshop/DEVWKS-1700</a:t>
            </a:r>
          </a:p>
          <a:p>
            <a:pPr marL="169863" lvl="1" indent="0">
              <a:buNone/>
            </a:pPr>
            <a:endParaRPr lang="en-US" dirty="0">
              <a:solidFill>
                <a:schemeClr val="accent1"/>
              </a:solidFill>
            </a:endParaRPr>
          </a:p>
          <a:p>
            <a:r>
              <a:rPr lang="en-US" dirty="0"/>
              <a:t>Ansible installation</a:t>
            </a:r>
          </a:p>
          <a:p>
            <a:pPr lvl="1"/>
            <a:r>
              <a:rPr lang="en-US" dirty="0"/>
              <a:t>Check: </a:t>
            </a:r>
            <a:r>
              <a:rPr lang="en-US" dirty="0">
                <a:solidFill>
                  <a:schemeClr val="accent1"/>
                </a:solidFill>
              </a:rPr>
              <a:t>ansible-config --version</a:t>
            </a:r>
          </a:p>
          <a:p>
            <a:pPr lvl="1"/>
            <a:r>
              <a:rPr lang="en-US" dirty="0"/>
              <a:t>Install (if necessary): </a:t>
            </a:r>
            <a:r>
              <a:rPr lang="en-US" dirty="0">
                <a:solidFill>
                  <a:schemeClr val="accent1"/>
                </a:solidFill>
              </a:rPr>
              <a:t>pip install --user ansible</a:t>
            </a:r>
          </a:p>
          <a:p>
            <a:pPr lvl="1"/>
            <a:r>
              <a:rPr lang="en-US" dirty="0"/>
              <a:t>Re-check (if necessary): </a:t>
            </a:r>
            <a:r>
              <a:rPr lang="en-US" dirty="0">
                <a:solidFill>
                  <a:schemeClr val="accent1"/>
                </a:solidFill>
              </a:rPr>
              <a:t>ansible-config --version</a:t>
            </a:r>
          </a:p>
          <a:p>
            <a:pPr marL="169863" lvl="1" indent="0">
              <a:buNone/>
            </a:pPr>
            <a:endParaRPr lang="en-US" dirty="0"/>
          </a:p>
          <a:p>
            <a:r>
              <a:rPr lang="en-US" dirty="0"/>
              <a:t>Ansible config file</a:t>
            </a:r>
          </a:p>
          <a:p>
            <a:pPr lvl="1"/>
            <a:r>
              <a:rPr lang="en-US" dirty="0"/>
              <a:t>What is it?</a:t>
            </a:r>
            <a:endParaRPr lang="en-US" dirty="0">
              <a:solidFill>
                <a:schemeClr val="accent1"/>
              </a:solidFill>
            </a:endParaRPr>
          </a:p>
          <a:p>
            <a:pPr lvl="1"/>
            <a:r>
              <a:rPr lang="en-US" dirty="0"/>
              <a:t>Where to store/find it</a:t>
            </a:r>
            <a:endParaRPr lang="en-US" dirty="0">
              <a:solidFill>
                <a:schemeClr val="accent1"/>
              </a:solidFill>
            </a:endParaRPr>
          </a:p>
          <a:p>
            <a:pPr lvl="1"/>
            <a:r>
              <a:rPr lang="en-US" dirty="0"/>
              <a:t>How to create it with the CLI</a:t>
            </a:r>
            <a:endParaRPr lang="en-US" dirty="0">
              <a:solidFill>
                <a:schemeClr val="accent1"/>
              </a:solidFill>
            </a:endParaRPr>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1940543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1">
            <a:extLst>
              <a:ext uri="{FF2B5EF4-FFF2-40B4-BE49-F238E27FC236}">
                <a16:creationId xmlns:a16="http://schemas.microsoft.com/office/drawing/2014/main" id="{3765AE53-0D9A-30FA-CF4A-D179A372C5BE}"/>
              </a:ext>
            </a:extLst>
          </p:cNvPr>
          <p:cNvSpPr>
            <a:spLocks noGrp="1"/>
          </p:cNvSpPr>
          <p:nvPr>
            <p:ph type="title"/>
          </p:nvPr>
        </p:nvSpPr>
        <p:spPr>
          <a:xfrm>
            <a:off x="235841" y="193288"/>
            <a:ext cx="8257032" cy="507232"/>
          </a:xfrm>
        </p:spPr>
        <p:txBody>
          <a:bodyPr/>
          <a:lstStyle/>
          <a:p>
            <a:r>
              <a:rPr lang="en-US" dirty="0"/>
              <a:t>Set-up Commands</a:t>
            </a:r>
          </a:p>
        </p:txBody>
      </p:sp>
      <p:sp>
        <p:nvSpPr>
          <p:cNvPr id="3" name="Text Placeholder 3">
            <a:extLst>
              <a:ext uri="{FF2B5EF4-FFF2-40B4-BE49-F238E27FC236}">
                <a16:creationId xmlns:a16="http://schemas.microsoft.com/office/drawing/2014/main" id="{C72AD4D9-340B-A988-3A9B-52E25C8F09E4}"/>
              </a:ext>
            </a:extLst>
          </p:cNvPr>
          <p:cNvSpPr>
            <a:spLocks noGrp="1"/>
          </p:cNvSpPr>
          <p:nvPr>
            <p:ph type="body" sz="quarter" idx="12"/>
          </p:nvPr>
        </p:nvSpPr>
        <p:spPr>
          <a:xfrm>
            <a:off x="295314" y="606147"/>
            <a:ext cx="8266112" cy="381000"/>
          </a:xfrm>
        </p:spPr>
        <p:txBody>
          <a:bodyPr/>
          <a:lstStyle/>
          <a:p>
            <a:r>
              <a:rPr lang="en-US" dirty="0"/>
              <a:t>Verify Ansible installation</a:t>
            </a:r>
          </a:p>
        </p:txBody>
      </p:sp>
      <p:sp>
        <p:nvSpPr>
          <p:cNvPr id="4" name="Content Placeholder 2">
            <a:extLst>
              <a:ext uri="{FF2B5EF4-FFF2-40B4-BE49-F238E27FC236}">
                <a16:creationId xmlns:a16="http://schemas.microsoft.com/office/drawing/2014/main" id="{2A0CB1AF-608E-00C7-582F-96FFC82924EF}"/>
              </a:ext>
            </a:extLst>
          </p:cNvPr>
          <p:cNvSpPr>
            <a:spLocks noGrp="1"/>
          </p:cNvSpPr>
          <p:nvPr>
            <p:ph sz="quarter" idx="11"/>
          </p:nvPr>
        </p:nvSpPr>
        <p:spPr>
          <a:xfrm>
            <a:off x="2819400" y="984186"/>
            <a:ext cx="6020205" cy="3392424"/>
          </a:xfrm>
        </p:spPr>
        <p:txBody>
          <a:bodyPr/>
          <a:lstStyle/>
          <a:p>
            <a:pPr marL="0" indent="0">
              <a:buNone/>
            </a:pPr>
            <a:endParaRPr lang="en-US" dirty="0"/>
          </a:p>
          <a:p>
            <a:r>
              <a:rPr lang="en-US" dirty="0"/>
              <a:t>ansible-config --version</a:t>
            </a:r>
          </a:p>
          <a:p>
            <a:endParaRPr lang="en-US" dirty="0"/>
          </a:p>
          <a:p>
            <a:pPr marL="0" indent="0">
              <a:buNone/>
            </a:pPr>
            <a:r>
              <a:rPr lang="en-US" u="sng" dirty="0"/>
              <a:t>If Ansible is not installed</a:t>
            </a:r>
          </a:p>
          <a:p>
            <a:r>
              <a:rPr lang="en-US" dirty="0"/>
              <a:t>pip install --upgrade ansible</a:t>
            </a:r>
          </a:p>
          <a:p>
            <a:r>
              <a:rPr lang="en-US" dirty="0"/>
              <a:t>ansible-config --version</a:t>
            </a:r>
          </a:p>
          <a:p>
            <a:endParaRPr lang="en-US" dirty="0"/>
          </a:p>
          <a:p>
            <a:r>
              <a:rPr lang="en-US" dirty="0"/>
              <a:t>cat </a:t>
            </a:r>
            <a:r>
              <a:rPr lang="en-US" dirty="0" err="1"/>
              <a:t>commands.txt</a:t>
            </a:r>
            <a:endParaRPr lang="en-US" dirty="0"/>
          </a:p>
          <a:p>
            <a:endParaRPr lang="en-US" dirty="0"/>
          </a:p>
          <a:p>
            <a:endParaRPr lang="en-US" dirty="0"/>
          </a:p>
        </p:txBody>
      </p:sp>
    </p:spTree>
    <p:extLst>
      <p:ext uri="{BB962C8B-B14F-4D97-AF65-F5344CB8AC3E}">
        <p14:creationId xmlns:p14="http://schemas.microsoft.com/office/powerpoint/2010/main" val="1400768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46359" y="3232757"/>
            <a:ext cx="4764978" cy="554375"/>
          </a:xfrm>
        </p:spPr>
        <p:txBody>
          <a:bodyPr/>
          <a:lstStyle/>
          <a:p>
            <a:r>
              <a:rPr lang="en-US" dirty="0"/>
              <a:t>Alexander Stevenson, Developer Advocate</a:t>
            </a:r>
            <a:br>
              <a:rPr lang="en-US" dirty="0"/>
            </a:br>
            <a:r>
              <a:rPr lang="en-US" dirty="0"/>
              <a:t>@</a:t>
            </a:r>
            <a:r>
              <a:rPr lang="en-US" dirty="0" err="1"/>
              <a:t>alexstev_dev</a:t>
            </a:r>
            <a:endParaRPr lang="en-US" dirty="0"/>
          </a:p>
          <a:p>
            <a:endParaRPr lang="en-US" dirty="0"/>
          </a:p>
        </p:txBody>
      </p:sp>
      <p:sp>
        <p:nvSpPr>
          <p:cNvPr id="6" name="Title 5"/>
          <p:cNvSpPr>
            <a:spLocks noGrp="1"/>
          </p:cNvSpPr>
          <p:nvPr>
            <p:ph type="ctrTitle"/>
          </p:nvPr>
        </p:nvSpPr>
        <p:spPr/>
        <p:txBody>
          <a:bodyPr/>
          <a:lstStyle/>
          <a:p>
            <a:r>
              <a:rPr lang="en-US" dirty="0"/>
              <a:t>Intro to Ansible for Automation</a:t>
            </a:r>
          </a:p>
        </p:txBody>
      </p:sp>
      <p:sp>
        <p:nvSpPr>
          <p:cNvPr id="7" name="Text Placeholder 6">
            <a:extLst>
              <a:ext uri="{FF2B5EF4-FFF2-40B4-BE49-F238E27FC236}">
                <a16:creationId xmlns:a16="http://schemas.microsoft.com/office/drawing/2014/main" id="{589C576F-1A7F-4088-E25C-6B8004869841}"/>
              </a:ext>
            </a:extLst>
          </p:cNvPr>
          <p:cNvSpPr>
            <a:spLocks noGrp="1"/>
          </p:cNvSpPr>
          <p:nvPr>
            <p:ph type="body" sz="quarter" idx="11"/>
          </p:nvPr>
        </p:nvSpPr>
        <p:spPr>
          <a:xfrm>
            <a:off x="498398" y="3509944"/>
            <a:ext cx="3620892" cy="288131"/>
          </a:xfrm>
        </p:spPr>
        <p:txBody>
          <a:bodyPr/>
          <a:lstStyle/>
          <a:p>
            <a:r>
              <a:rPr lang="en-US" dirty="0">
                <a:solidFill>
                  <a:schemeClr val="bg2"/>
                </a:solidFill>
              </a:rPr>
              <a:t>DEVWKS-1700</a:t>
            </a:r>
          </a:p>
          <a:p>
            <a:endParaRPr lang="en-US" dirty="0"/>
          </a:p>
        </p:txBody>
      </p:sp>
    </p:spTree>
    <p:extLst>
      <p:ext uri="{BB962C8B-B14F-4D97-AF65-F5344CB8AC3E}">
        <p14:creationId xmlns:p14="http://schemas.microsoft.com/office/powerpoint/2010/main" val="41585308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D22DA895-A33D-D760-FE78-1554DD4E73E8}"/>
              </a:ext>
            </a:extLst>
          </p:cNvPr>
          <p:cNvSpPr>
            <a:spLocks noGrp="1"/>
          </p:cNvSpPr>
          <p:nvPr>
            <p:ph type="title"/>
          </p:nvPr>
        </p:nvSpPr>
        <p:spPr>
          <a:xfrm>
            <a:off x="443997" y="192024"/>
            <a:ext cx="8257032" cy="731520"/>
          </a:xfrm>
        </p:spPr>
        <p:txBody>
          <a:bodyPr/>
          <a:lstStyle/>
          <a:p>
            <a:r>
              <a:rPr lang="en-US" dirty="0"/>
              <a:t>The Ansible Config file (ansible.cfg)</a:t>
            </a:r>
          </a:p>
        </p:txBody>
      </p:sp>
      <p:sp>
        <p:nvSpPr>
          <p:cNvPr id="3" name="Text Placeholder 1">
            <a:extLst>
              <a:ext uri="{FF2B5EF4-FFF2-40B4-BE49-F238E27FC236}">
                <a16:creationId xmlns:a16="http://schemas.microsoft.com/office/drawing/2014/main" id="{665476F5-42F6-6F51-BA98-AD221A7361E4}"/>
              </a:ext>
            </a:extLst>
          </p:cNvPr>
          <p:cNvSpPr>
            <a:spLocks noGrp="1"/>
          </p:cNvSpPr>
          <p:nvPr>
            <p:ph sz="quarter" idx="11"/>
          </p:nvPr>
        </p:nvSpPr>
        <p:spPr>
          <a:xfrm>
            <a:off x="443997" y="1524000"/>
            <a:ext cx="8257032" cy="3066288"/>
          </a:xfrm>
        </p:spPr>
        <p:txBody>
          <a:bodyPr/>
          <a:lstStyle/>
          <a:p>
            <a:r>
              <a:rPr lang="en-US" dirty="0"/>
              <a:t>Config file</a:t>
            </a:r>
          </a:p>
          <a:p>
            <a:pPr lvl="1"/>
            <a:endParaRPr lang="en-US" dirty="0"/>
          </a:p>
          <a:p>
            <a:pPr lvl="1"/>
            <a:r>
              <a:rPr lang="en-US" dirty="0"/>
              <a:t>Allows users to see all the configuration settings available, their defaults, how to set them and where their current value comes from</a:t>
            </a:r>
          </a:p>
          <a:p>
            <a:pPr lvl="1"/>
            <a:endParaRPr lang="en-US" dirty="0"/>
          </a:p>
          <a:p>
            <a:pPr lvl="1"/>
            <a:r>
              <a:rPr lang="en-US" dirty="0"/>
              <a:t>For a new install, the results may be </a:t>
            </a:r>
            <a:r>
              <a:rPr lang="en-US" dirty="0">
                <a:solidFill>
                  <a:schemeClr val="accent1"/>
                </a:solidFill>
              </a:rPr>
              <a:t>config file = None</a:t>
            </a:r>
          </a:p>
          <a:p>
            <a:pPr marL="169863" lvl="1" indent="0">
              <a:buNone/>
            </a:pPr>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36882095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ext Placeholder 3">
            <a:extLst>
              <a:ext uri="{FF2B5EF4-FFF2-40B4-BE49-F238E27FC236}">
                <a16:creationId xmlns:a16="http://schemas.microsoft.com/office/drawing/2014/main" id="{A0347A0D-7CC5-E6ED-3C4C-EFA7A10D66D6}"/>
              </a:ext>
            </a:extLst>
          </p:cNvPr>
          <p:cNvSpPr>
            <a:spLocks noGrp="1"/>
          </p:cNvSpPr>
          <p:nvPr>
            <p:ph type="body" sz="quarter" idx="12"/>
          </p:nvPr>
        </p:nvSpPr>
        <p:spPr>
          <a:xfrm>
            <a:off x="443997" y="858908"/>
            <a:ext cx="8266112" cy="381000"/>
          </a:xfrm>
        </p:spPr>
        <p:txBody>
          <a:bodyPr/>
          <a:lstStyle/>
          <a:p>
            <a:r>
              <a:rPr lang="en-US" dirty="0"/>
              <a:t>A very basic config file can look something like this, but can include much more, such as SSH keys, remote users, and roles.</a:t>
            </a:r>
          </a:p>
        </p:txBody>
      </p:sp>
      <p:sp>
        <p:nvSpPr>
          <p:cNvPr id="3" name="Title 1">
            <a:extLst>
              <a:ext uri="{FF2B5EF4-FFF2-40B4-BE49-F238E27FC236}">
                <a16:creationId xmlns:a16="http://schemas.microsoft.com/office/drawing/2014/main" id="{B02FF20C-CEA9-8AAA-258A-976FBD59718E}"/>
              </a:ext>
            </a:extLst>
          </p:cNvPr>
          <p:cNvSpPr>
            <a:spLocks noGrp="1"/>
          </p:cNvSpPr>
          <p:nvPr>
            <p:ph type="title"/>
          </p:nvPr>
        </p:nvSpPr>
        <p:spPr>
          <a:xfrm>
            <a:off x="443997" y="192024"/>
            <a:ext cx="8257032" cy="731520"/>
          </a:xfrm>
        </p:spPr>
        <p:txBody>
          <a:bodyPr/>
          <a:lstStyle/>
          <a:p>
            <a:r>
              <a:rPr lang="en-US" dirty="0"/>
              <a:t>Config file example</a:t>
            </a:r>
          </a:p>
        </p:txBody>
      </p:sp>
      <p:sp>
        <p:nvSpPr>
          <p:cNvPr id="4" name="Content Placeholder 2">
            <a:extLst>
              <a:ext uri="{FF2B5EF4-FFF2-40B4-BE49-F238E27FC236}">
                <a16:creationId xmlns:a16="http://schemas.microsoft.com/office/drawing/2014/main" id="{AC419941-FF25-3617-5BAC-6E0180C31861}"/>
              </a:ext>
            </a:extLst>
          </p:cNvPr>
          <p:cNvSpPr>
            <a:spLocks noGrp="1"/>
          </p:cNvSpPr>
          <p:nvPr>
            <p:ph sz="quarter" idx="11"/>
          </p:nvPr>
        </p:nvSpPr>
        <p:spPr>
          <a:xfrm>
            <a:off x="3060229" y="1253182"/>
            <a:ext cx="5579391" cy="3161763"/>
          </a:xfrm>
        </p:spPr>
        <p:txBody>
          <a:bodyPr/>
          <a:lstStyle/>
          <a:p>
            <a:pPr marL="0" indent="0">
              <a:buNone/>
            </a:pPr>
            <a:endParaRPr lang="en-US" dirty="0"/>
          </a:p>
          <a:p>
            <a:pPr marL="0" indent="0">
              <a:buNone/>
            </a:pPr>
            <a:r>
              <a:rPr lang="en-US" sz="1400" dirty="0">
                <a:solidFill>
                  <a:schemeClr val="accent2"/>
                </a:solidFill>
                <a:cs typeface="Courier New" panose="02070309020205020404" pitchFamily="49" charset="0"/>
              </a:rPr>
              <a:t>[defaults] </a:t>
            </a:r>
          </a:p>
          <a:p>
            <a:pPr marL="0" indent="0">
              <a:buNone/>
            </a:pPr>
            <a:r>
              <a:rPr lang="en-US" sz="1400" dirty="0">
                <a:cs typeface="Courier New" panose="02070309020205020404" pitchFamily="49" charset="0"/>
              </a:rPr>
              <a:t>gathering = explicit</a:t>
            </a:r>
          </a:p>
          <a:p>
            <a:pPr marL="0" indent="0">
              <a:buNone/>
            </a:pPr>
            <a:r>
              <a:rPr lang="en-US" sz="1400" dirty="0">
                <a:cs typeface="Courier New" panose="02070309020205020404" pitchFamily="49" charset="0"/>
              </a:rPr>
              <a:t>host_key_checking = True                             </a:t>
            </a:r>
          </a:p>
          <a:p>
            <a:pPr marL="0" indent="0">
              <a:buNone/>
            </a:pPr>
            <a:r>
              <a:rPr lang="en-US" sz="1400" dirty="0">
                <a:cs typeface="Courier New" panose="02070309020205020404" pitchFamily="49" charset="0"/>
              </a:rPr>
              <a:t>timeout = 30</a:t>
            </a:r>
          </a:p>
          <a:p>
            <a:pPr marL="0" indent="0">
              <a:buNone/>
            </a:pPr>
            <a:r>
              <a:rPr lang="en-US" sz="1400" dirty="0" err="1">
                <a:cs typeface="Courier New" panose="02070309020205020404" pitchFamily="49" charset="0"/>
              </a:rPr>
              <a:t>deprecation_warnings</a:t>
            </a:r>
            <a:r>
              <a:rPr lang="en-US" sz="1400" dirty="0">
                <a:cs typeface="Courier New" panose="02070309020205020404" pitchFamily="49" charset="0"/>
              </a:rPr>
              <a:t> = False</a:t>
            </a:r>
          </a:p>
          <a:p>
            <a:pPr marL="0" indent="0">
              <a:buNone/>
            </a:pPr>
            <a:r>
              <a:rPr lang="en-US" sz="1400" dirty="0">
                <a:cs typeface="Courier New" panose="02070309020205020404" pitchFamily="49" charset="0"/>
              </a:rPr>
              <a:t>retry_files_enabled = False</a:t>
            </a:r>
          </a:p>
          <a:p>
            <a:pPr marL="0" indent="0">
              <a:buNone/>
            </a:pPr>
            <a:r>
              <a:rPr lang="en-US" sz="1400" dirty="0">
                <a:cs typeface="Courier New" panose="02070309020205020404" pitchFamily="49" charset="0"/>
              </a:rPr>
              <a:t>DEFAULT_LOCAL_TMP = ./</a:t>
            </a:r>
            <a:r>
              <a:rPr lang="en-US" sz="1400" dirty="0" err="1">
                <a:cs typeface="Courier New" panose="02070309020205020404" pitchFamily="49" charset="0"/>
              </a:rPr>
              <a:t>ansible_tmp</a:t>
            </a:r>
            <a:endParaRPr lang="en-US" sz="1400" dirty="0">
              <a:cs typeface="Courier New" panose="02070309020205020404" pitchFamily="49" charset="0"/>
            </a:endParaRPr>
          </a:p>
          <a:p>
            <a:pPr marL="0" indent="0">
              <a:buNone/>
            </a:pPr>
            <a:r>
              <a:rPr lang="en-US" sz="1400" dirty="0">
                <a:cs typeface="Courier New" panose="02070309020205020404" pitchFamily="49" charset="0"/>
              </a:rPr>
              <a:t>transport = </a:t>
            </a:r>
            <a:r>
              <a:rPr lang="en-US" sz="1400" dirty="0" err="1">
                <a:cs typeface="Courier New" panose="02070309020205020404" pitchFamily="49" charset="0"/>
              </a:rPr>
              <a:t>paramiko</a:t>
            </a:r>
            <a:r>
              <a:rPr lang="en-US" sz="1400" dirty="0">
                <a:cs typeface="Courier New" panose="02070309020205020404" pitchFamily="49" charset="0"/>
              </a:rPr>
              <a:t>                                      </a:t>
            </a:r>
          </a:p>
          <a:p>
            <a:pPr marL="0" indent="0">
              <a:buNone/>
            </a:pPr>
            <a:r>
              <a:rPr lang="en-US" sz="1400" dirty="0" err="1">
                <a:cs typeface="Courier New" panose="02070309020205020404" pitchFamily="49" charset="0"/>
              </a:rPr>
              <a:t>look_for_keys</a:t>
            </a:r>
            <a:r>
              <a:rPr lang="en-US" sz="1400" dirty="0">
                <a:cs typeface="Courier New" panose="02070309020205020404" pitchFamily="49" charset="0"/>
              </a:rPr>
              <a:t> = False</a:t>
            </a:r>
            <a:endParaRPr lang="en-US" dirty="0"/>
          </a:p>
        </p:txBody>
      </p:sp>
    </p:spTree>
    <p:extLst>
      <p:ext uri="{BB962C8B-B14F-4D97-AF65-F5344CB8AC3E}">
        <p14:creationId xmlns:p14="http://schemas.microsoft.com/office/powerpoint/2010/main" val="6402333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1">
            <a:extLst>
              <a:ext uri="{FF2B5EF4-FFF2-40B4-BE49-F238E27FC236}">
                <a16:creationId xmlns:a16="http://schemas.microsoft.com/office/drawing/2014/main" id="{20744409-EF7E-AD59-A860-A3F81F9DECA6}"/>
              </a:ext>
            </a:extLst>
          </p:cNvPr>
          <p:cNvSpPr>
            <a:spLocks noGrp="1"/>
          </p:cNvSpPr>
          <p:nvPr>
            <p:ph type="title"/>
          </p:nvPr>
        </p:nvSpPr>
        <p:spPr>
          <a:xfrm>
            <a:off x="443997" y="192024"/>
            <a:ext cx="8257032" cy="731520"/>
          </a:xfrm>
        </p:spPr>
        <p:txBody>
          <a:bodyPr/>
          <a:lstStyle/>
          <a:p>
            <a:r>
              <a:rPr lang="en-US" dirty="0"/>
              <a:t>Config file example</a:t>
            </a:r>
          </a:p>
        </p:txBody>
      </p:sp>
      <p:sp>
        <p:nvSpPr>
          <p:cNvPr id="3" name="Title 1">
            <a:extLst>
              <a:ext uri="{FF2B5EF4-FFF2-40B4-BE49-F238E27FC236}">
                <a16:creationId xmlns:a16="http://schemas.microsoft.com/office/drawing/2014/main" id="{938E7BA1-8156-85E3-679C-70F038535B3C}"/>
              </a:ext>
            </a:extLst>
          </p:cNvPr>
          <p:cNvSpPr txBox="1">
            <a:spLocks/>
          </p:cNvSpPr>
          <p:nvPr/>
        </p:nvSpPr>
        <p:spPr bwMode="auto">
          <a:xfrm>
            <a:off x="3332162" y="227336"/>
            <a:ext cx="8257032" cy="633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b" anchorCtr="0" compatLnSpc="1">
            <a:prstTxWarp prst="textNoShape">
              <a:avLst/>
            </a:prstTxWarp>
          </a:bodyPr>
          <a:lstStyle>
            <a:lvl1pPr algn="l" defTabSz="684213" rtl="0" eaLnBrk="1" fontAlgn="base" hangingPunct="1">
              <a:lnSpc>
                <a:spcPct val="80000"/>
              </a:lnSpc>
              <a:spcBef>
                <a:spcPct val="0"/>
              </a:spcBef>
              <a:spcAft>
                <a:spcPct val="0"/>
              </a:spcAft>
              <a:defRPr lang="en-US" sz="2800" b="0" i="0" u="none" kern="1200" dirty="0">
                <a:solidFill>
                  <a:schemeClr val="bg1"/>
                </a:solidFill>
                <a:latin typeface="+mj-lt"/>
                <a:ea typeface="CiscoSansTT Light" panose="020B0503020201020303" pitchFamily="34" charset="0"/>
                <a:cs typeface="CiscoSansTT Light" panose="020B0503020201020303" pitchFamily="34"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r>
              <a:rPr lang="en-US" sz="1800" dirty="0"/>
              <a:t>(Continued / Explained)</a:t>
            </a:r>
          </a:p>
        </p:txBody>
      </p:sp>
      <p:sp>
        <p:nvSpPr>
          <p:cNvPr id="4" name="Content Placeholder 2">
            <a:extLst>
              <a:ext uri="{FF2B5EF4-FFF2-40B4-BE49-F238E27FC236}">
                <a16:creationId xmlns:a16="http://schemas.microsoft.com/office/drawing/2014/main" id="{C2CF7400-0B01-1DB6-350F-0BDB86C6C7C5}"/>
              </a:ext>
            </a:extLst>
          </p:cNvPr>
          <p:cNvSpPr>
            <a:spLocks noGrp="1"/>
          </p:cNvSpPr>
          <p:nvPr>
            <p:ph sz="quarter" idx="11"/>
          </p:nvPr>
        </p:nvSpPr>
        <p:spPr>
          <a:xfrm>
            <a:off x="174356" y="860354"/>
            <a:ext cx="8795288" cy="3231549"/>
          </a:xfrm>
        </p:spPr>
        <p:txBody>
          <a:bodyPr/>
          <a:lstStyle/>
          <a:p>
            <a:pPr marL="0" indent="0">
              <a:buNone/>
            </a:pPr>
            <a:endParaRPr lang="en-US" dirty="0"/>
          </a:p>
          <a:p>
            <a:pPr marL="0" indent="0">
              <a:buNone/>
            </a:pPr>
            <a:r>
              <a:rPr lang="en-US" sz="1400" dirty="0">
                <a:cs typeface="Courier New" panose="02070309020205020404" pitchFamily="49" charset="0"/>
              </a:rPr>
              <a:t>[defaults] </a:t>
            </a:r>
          </a:p>
          <a:p>
            <a:pPr marL="0" indent="0">
              <a:buNone/>
            </a:pPr>
            <a:r>
              <a:rPr lang="en-US" sz="1400" dirty="0">
                <a:cs typeface="Courier New" panose="02070309020205020404" pitchFamily="49" charset="0"/>
              </a:rPr>
              <a:t>gathering = explicit </a:t>
            </a:r>
            <a:r>
              <a:rPr lang="en-US" sz="1400" dirty="0">
                <a:cs typeface="Courier New" panose="02070309020205020404" pitchFamily="49" charset="0"/>
                <a:sym typeface="Wingdings" pitchFamily="2" charset="2"/>
              </a:rPr>
              <a:t>                                        </a:t>
            </a:r>
            <a:r>
              <a:rPr lang="en-US" sz="1400" dirty="0">
                <a:solidFill>
                  <a:schemeClr val="accent1"/>
                </a:solidFill>
                <a:cs typeface="Courier New" panose="02070309020205020404" pitchFamily="49" charset="0"/>
                <a:sym typeface="Wingdings" pitchFamily="2" charset="2"/>
              </a:rPr>
              <a:t></a:t>
            </a:r>
            <a:r>
              <a:rPr lang="en-US" sz="1400" dirty="0">
                <a:cs typeface="Courier New" panose="02070309020205020404" pitchFamily="49" charset="0"/>
                <a:sym typeface="Wingdings" pitchFamily="2" charset="2"/>
              </a:rPr>
              <a:t>  only gather facts for hosts that are explicitly targeted by the playbook </a:t>
            </a:r>
            <a:endParaRPr lang="en-US" sz="1400" dirty="0">
              <a:cs typeface="Courier New" panose="02070309020205020404" pitchFamily="49" charset="0"/>
            </a:endParaRPr>
          </a:p>
          <a:p>
            <a:pPr marL="0" indent="0">
              <a:buNone/>
            </a:pPr>
            <a:r>
              <a:rPr lang="en-US" sz="1400" dirty="0">
                <a:cs typeface="Courier New" panose="02070309020205020404" pitchFamily="49" charset="0"/>
              </a:rPr>
              <a:t>host_key_checking = True                             </a:t>
            </a:r>
            <a:r>
              <a:rPr lang="en-US" sz="1400" dirty="0">
                <a:solidFill>
                  <a:schemeClr val="accent1"/>
                </a:solidFill>
                <a:cs typeface="Courier New" panose="02070309020205020404" pitchFamily="49" charset="0"/>
                <a:sym typeface="Wingdings" pitchFamily="2" charset="2"/>
              </a:rPr>
              <a:t></a:t>
            </a:r>
            <a:r>
              <a:rPr lang="en-US" sz="1400" dirty="0">
                <a:cs typeface="Courier New" panose="02070309020205020404" pitchFamily="49" charset="0"/>
                <a:sym typeface="Wingdings" pitchFamily="2" charset="2"/>
              </a:rPr>
              <a:t>  enables the SSH key checking feature</a:t>
            </a:r>
            <a:endParaRPr lang="en-US" sz="1400" dirty="0">
              <a:cs typeface="Courier New" panose="02070309020205020404" pitchFamily="49" charset="0"/>
            </a:endParaRPr>
          </a:p>
          <a:p>
            <a:pPr marL="0" indent="0">
              <a:buNone/>
            </a:pPr>
            <a:r>
              <a:rPr lang="en-US" sz="1400" dirty="0">
                <a:cs typeface="Courier New" panose="02070309020205020404" pitchFamily="49" charset="0"/>
              </a:rPr>
              <a:t>timeout = 30                                                     </a:t>
            </a:r>
            <a:r>
              <a:rPr lang="en-US" sz="1400" dirty="0">
                <a:solidFill>
                  <a:schemeClr val="accent1"/>
                </a:solidFill>
                <a:cs typeface="Courier New" panose="02070309020205020404" pitchFamily="49" charset="0"/>
                <a:sym typeface="Wingdings" pitchFamily="2" charset="2"/>
              </a:rPr>
              <a:t></a:t>
            </a:r>
            <a:r>
              <a:rPr lang="en-US" sz="1400" dirty="0">
                <a:cs typeface="Courier New" panose="02070309020205020404" pitchFamily="49" charset="0"/>
                <a:sym typeface="Wingdings" pitchFamily="2" charset="2"/>
              </a:rPr>
              <a:t>  sets the connection timeout in seconds for connections to remote hosts</a:t>
            </a:r>
            <a:endParaRPr lang="en-US" sz="1400" dirty="0">
              <a:cs typeface="Courier New" panose="02070309020205020404" pitchFamily="49" charset="0"/>
            </a:endParaRPr>
          </a:p>
          <a:p>
            <a:pPr marL="0" indent="0">
              <a:buNone/>
            </a:pPr>
            <a:r>
              <a:rPr lang="en-US" sz="1400" dirty="0">
                <a:cs typeface="Courier New" panose="02070309020205020404" pitchFamily="49" charset="0"/>
              </a:rPr>
              <a:t>deprecation_warnings = False                      </a:t>
            </a:r>
            <a:r>
              <a:rPr lang="en-US" sz="1400" dirty="0">
                <a:solidFill>
                  <a:schemeClr val="accent1"/>
                </a:solidFill>
                <a:cs typeface="Courier New" panose="02070309020205020404" pitchFamily="49" charset="0"/>
                <a:sym typeface="Wingdings" pitchFamily="2" charset="2"/>
              </a:rPr>
              <a:t></a:t>
            </a:r>
            <a:r>
              <a:rPr lang="en-US" sz="1400" dirty="0">
                <a:cs typeface="Courier New" panose="02070309020205020404" pitchFamily="49" charset="0"/>
                <a:sym typeface="Wingdings" pitchFamily="2" charset="2"/>
              </a:rPr>
              <a:t>  disables deprecation warning</a:t>
            </a:r>
            <a:endParaRPr lang="en-US" sz="1400" dirty="0">
              <a:cs typeface="Courier New" panose="02070309020205020404" pitchFamily="49" charset="0"/>
            </a:endParaRPr>
          </a:p>
          <a:p>
            <a:pPr marL="0" indent="0">
              <a:buNone/>
            </a:pPr>
            <a:r>
              <a:rPr lang="en-US" sz="1400" dirty="0">
                <a:cs typeface="Courier New" panose="02070309020205020404" pitchFamily="49" charset="0"/>
              </a:rPr>
              <a:t>retry_files_enabled = False                           </a:t>
            </a:r>
            <a:r>
              <a:rPr lang="en-US" sz="1400" dirty="0">
                <a:solidFill>
                  <a:schemeClr val="accent1"/>
                </a:solidFill>
                <a:cs typeface="Courier New" panose="02070309020205020404" pitchFamily="49" charset="0"/>
                <a:sym typeface="Wingdings" pitchFamily="2" charset="2"/>
              </a:rPr>
              <a:t></a:t>
            </a:r>
            <a:r>
              <a:rPr lang="en-US" sz="1400" dirty="0">
                <a:cs typeface="Courier New" panose="02070309020205020404" pitchFamily="49" charset="0"/>
              </a:rPr>
              <a:t>   disables creation of a .retry file with the hosts that failed</a:t>
            </a:r>
          </a:p>
          <a:p>
            <a:pPr marL="0" indent="0">
              <a:buNone/>
            </a:pPr>
            <a:r>
              <a:rPr lang="en-US" sz="1400" dirty="0">
                <a:cs typeface="Courier New" panose="02070309020205020404" pitchFamily="49" charset="0"/>
              </a:rPr>
              <a:t>DEFAULT_LOCAL_TMP = ./</a:t>
            </a:r>
            <a:r>
              <a:rPr lang="en-US" sz="1400" dirty="0" err="1">
                <a:cs typeface="Courier New" panose="02070309020205020404" pitchFamily="49" charset="0"/>
              </a:rPr>
              <a:t>ansible_tmp</a:t>
            </a:r>
            <a:r>
              <a:rPr lang="en-US" sz="1400" dirty="0">
                <a:cs typeface="Courier New" panose="02070309020205020404" pitchFamily="49" charset="0"/>
              </a:rPr>
              <a:t>      </a:t>
            </a:r>
            <a:r>
              <a:rPr lang="en-US" sz="1400" dirty="0">
                <a:solidFill>
                  <a:schemeClr val="accent1"/>
                </a:solidFill>
                <a:cs typeface="Courier New" panose="02070309020205020404" pitchFamily="49" charset="0"/>
                <a:sym typeface="Wingdings" pitchFamily="2" charset="2"/>
              </a:rPr>
              <a:t></a:t>
            </a:r>
            <a:r>
              <a:rPr lang="en-US" sz="1400" dirty="0">
                <a:cs typeface="Courier New" panose="02070309020205020404" pitchFamily="49" charset="0"/>
                <a:sym typeface="Wingdings" pitchFamily="2" charset="2"/>
              </a:rPr>
              <a:t>  sets the default local temporary directory</a:t>
            </a:r>
            <a:endParaRPr lang="en-US" sz="1400" dirty="0">
              <a:cs typeface="Courier New" panose="02070309020205020404" pitchFamily="49" charset="0"/>
            </a:endParaRPr>
          </a:p>
          <a:p>
            <a:pPr marL="0" indent="0">
              <a:buNone/>
            </a:pPr>
            <a:r>
              <a:rPr lang="en-US" sz="1400" dirty="0">
                <a:cs typeface="Courier New" panose="02070309020205020404" pitchFamily="49" charset="0"/>
              </a:rPr>
              <a:t>transport = </a:t>
            </a:r>
            <a:r>
              <a:rPr lang="en-US" sz="1400" dirty="0" err="1">
                <a:cs typeface="Courier New" panose="02070309020205020404" pitchFamily="49" charset="0"/>
              </a:rPr>
              <a:t>paramiko</a:t>
            </a:r>
            <a:r>
              <a:rPr lang="en-US" sz="1400" dirty="0">
                <a:cs typeface="Courier New" panose="02070309020205020404" pitchFamily="49" charset="0"/>
              </a:rPr>
              <a:t>                                      </a:t>
            </a:r>
            <a:r>
              <a:rPr lang="en-US" sz="1400" dirty="0">
                <a:solidFill>
                  <a:schemeClr val="accent1"/>
                </a:solidFill>
                <a:cs typeface="Courier New" panose="02070309020205020404" pitchFamily="49" charset="0"/>
                <a:sym typeface="Wingdings" pitchFamily="2" charset="2"/>
              </a:rPr>
              <a:t></a:t>
            </a:r>
            <a:r>
              <a:rPr lang="en-US" sz="1400" dirty="0">
                <a:cs typeface="Courier New" panose="02070309020205020404" pitchFamily="49" charset="0"/>
                <a:sym typeface="Wingdings" pitchFamily="2" charset="2"/>
              </a:rPr>
              <a:t> sets default transport method to use when connecting to remote hosts</a:t>
            </a:r>
            <a:endParaRPr lang="en-US" sz="1400" dirty="0">
              <a:cs typeface="Courier New" panose="02070309020205020404" pitchFamily="49" charset="0"/>
            </a:endParaRPr>
          </a:p>
          <a:p>
            <a:pPr marL="0" indent="0">
              <a:buNone/>
            </a:pPr>
            <a:r>
              <a:rPr lang="en-US" sz="1400" dirty="0">
                <a:cs typeface="Courier New" panose="02070309020205020404" pitchFamily="49" charset="0"/>
              </a:rPr>
              <a:t>look_for_keys = False                                      </a:t>
            </a:r>
            <a:r>
              <a:rPr lang="en-US" sz="1400" dirty="0">
                <a:solidFill>
                  <a:schemeClr val="accent1"/>
                </a:solidFill>
                <a:cs typeface="Courier New" panose="02070309020205020404" pitchFamily="49" charset="0"/>
                <a:sym typeface="Wingdings" pitchFamily="2" charset="2"/>
              </a:rPr>
              <a:t></a:t>
            </a:r>
            <a:r>
              <a:rPr lang="en-US" sz="1400" dirty="0">
                <a:cs typeface="Courier New" panose="02070309020205020404" pitchFamily="49" charset="0"/>
                <a:sym typeface="Wingdings" pitchFamily="2" charset="2"/>
              </a:rPr>
              <a:t> when connecting to remote hosts, don’t search for private keys in ~/.</a:t>
            </a:r>
            <a:r>
              <a:rPr lang="en-US" sz="1400" dirty="0" err="1">
                <a:cs typeface="Courier New" panose="02070309020205020404" pitchFamily="49" charset="0"/>
                <a:sym typeface="Wingdings" pitchFamily="2" charset="2"/>
              </a:rPr>
              <a:t>ssh</a:t>
            </a:r>
            <a:r>
              <a:rPr lang="en-US" sz="1400" dirty="0">
                <a:cs typeface="Courier New" panose="02070309020205020404" pitchFamily="49" charset="0"/>
                <a:sym typeface="Wingdings" pitchFamily="2" charset="2"/>
              </a:rPr>
              <a:t>/</a:t>
            </a:r>
            <a:endParaRPr lang="en-US" sz="1400" dirty="0"/>
          </a:p>
          <a:p>
            <a:endParaRPr lang="en-US" dirty="0"/>
          </a:p>
        </p:txBody>
      </p:sp>
    </p:spTree>
    <p:extLst>
      <p:ext uri="{BB962C8B-B14F-4D97-AF65-F5344CB8AC3E}">
        <p14:creationId xmlns:p14="http://schemas.microsoft.com/office/powerpoint/2010/main" val="8256120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1">
            <a:extLst>
              <a:ext uri="{FF2B5EF4-FFF2-40B4-BE49-F238E27FC236}">
                <a16:creationId xmlns:a16="http://schemas.microsoft.com/office/drawing/2014/main" id="{4F285952-7CE4-54CF-CE94-57569188AB95}"/>
              </a:ext>
            </a:extLst>
          </p:cNvPr>
          <p:cNvSpPr>
            <a:spLocks noGrp="1"/>
          </p:cNvSpPr>
          <p:nvPr>
            <p:ph type="title"/>
          </p:nvPr>
        </p:nvSpPr>
        <p:spPr>
          <a:xfrm>
            <a:off x="443997" y="192024"/>
            <a:ext cx="8257032" cy="731520"/>
          </a:xfrm>
        </p:spPr>
        <p:txBody>
          <a:bodyPr/>
          <a:lstStyle/>
          <a:p>
            <a:r>
              <a:rPr lang="en-US" dirty="0"/>
              <a:t>Config file – Where to store/find it</a:t>
            </a:r>
          </a:p>
        </p:txBody>
      </p:sp>
      <p:sp>
        <p:nvSpPr>
          <p:cNvPr id="3" name="Content Placeholder 2">
            <a:extLst>
              <a:ext uri="{FF2B5EF4-FFF2-40B4-BE49-F238E27FC236}">
                <a16:creationId xmlns:a16="http://schemas.microsoft.com/office/drawing/2014/main" id="{D6D1C024-B4DE-5CAF-E86E-89A96FFD08BF}"/>
              </a:ext>
            </a:extLst>
          </p:cNvPr>
          <p:cNvSpPr>
            <a:spLocks noGrp="1"/>
          </p:cNvSpPr>
          <p:nvPr>
            <p:ph sz="quarter" idx="11"/>
          </p:nvPr>
        </p:nvSpPr>
        <p:spPr>
          <a:xfrm>
            <a:off x="443997" y="1048215"/>
            <a:ext cx="8257032" cy="3542073"/>
          </a:xfrm>
        </p:spPr>
        <p:txBody>
          <a:bodyPr/>
          <a:lstStyle/>
          <a:p>
            <a:pPr marL="0" indent="0">
              <a:buNone/>
            </a:pPr>
            <a:r>
              <a:rPr lang="en-US" dirty="0"/>
              <a:t>Ansible looks for the </a:t>
            </a:r>
            <a:r>
              <a:rPr lang="en-US" dirty="0">
                <a:solidFill>
                  <a:schemeClr val="accent1"/>
                </a:solidFill>
              </a:rPr>
              <a:t>ansible.cfg</a:t>
            </a:r>
            <a:r>
              <a:rPr lang="en-US" dirty="0"/>
              <a:t> configuration file in the following order:</a:t>
            </a:r>
          </a:p>
          <a:p>
            <a:pPr marL="457200" indent="-457200">
              <a:buFont typeface="+mj-lt"/>
              <a:buAutoNum type="arabicPeriod"/>
            </a:pPr>
            <a:r>
              <a:rPr lang="en-US" dirty="0">
                <a:solidFill>
                  <a:schemeClr val="accent2"/>
                </a:solidFill>
              </a:rPr>
              <a:t>ANSIBLE_CONFIG</a:t>
            </a:r>
            <a:r>
              <a:rPr lang="en-US" dirty="0"/>
              <a:t> (environment variable if set)</a:t>
            </a:r>
          </a:p>
          <a:p>
            <a:pPr marL="457200" indent="-457200">
              <a:buFont typeface="+mj-lt"/>
              <a:buAutoNum type="arabicPeriod"/>
            </a:pPr>
            <a:r>
              <a:rPr lang="en-US" dirty="0">
                <a:solidFill>
                  <a:schemeClr val="accent2"/>
                </a:solidFill>
              </a:rPr>
              <a:t>ansible.cfg </a:t>
            </a:r>
            <a:r>
              <a:rPr lang="en-US" dirty="0"/>
              <a:t>(in the current directory)</a:t>
            </a:r>
          </a:p>
          <a:p>
            <a:pPr marL="457200" indent="-457200">
              <a:buFont typeface="+mj-lt"/>
              <a:buAutoNum type="arabicPeriod"/>
            </a:pPr>
            <a:r>
              <a:rPr lang="en-US" dirty="0">
                <a:solidFill>
                  <a:schemeClr val="accent2"/>
                </a:solidFill>
              </a:rPr>
              <a:t>~/.ansible.cfg </a:t>
            </a:r>
            <a:r>
              <a:rPr lang="en-US" dirty="0"/>
              <a:t>(in the home directory)</a:t>
            </a:r>
          </a:p>
          <a:p>
            <a:pPr marL="457200" indent="-457200">
              <a:buFont typeface="+mj-lt"/>
              <a:buAutoNum type="arabicPeriod"/>
            </a:pPr>
            <a:r>
              <a:rPr lang="en-US" dirty="0">
                <a:solidFill>
                  <a:schemeClr val="accent2"/>
                </a:solidFill>
              </a:rPr>
              <a:t>/etc/ansible/ansible.cfg </a:t>
            </a:r>
            <a:r>
              <a:rPr lang="en-US" dirty="0"/>
              <a:t>(default system-wide configuration file)</a:t>
            </a:r>
          </a:p>
          <a:p>
            <a:pPr marL="0" indent="0">
              <a:buNone/>
            </a:pPr>
            <a:r>
              <a:rPr lang="en-US" dirty="0">
                <a:solidFill>
                  <a:schemeClr val="accent5"/>
                </a:solidFill>
              </a:rPr>
              <a:t>Ansible uses the first ansible.cfg file it finds </a:t>
            </a:r>
            <a:r>
              <a:rPr lang="en-US" dirty="0"/>
              <a:t>and will not load any other configuration file afterwards. So, if you have an ansible.cfg in your current directory, Ansible will use that and ignore the one in your home directory or the default one in /etc/ansible/ansible.cfg.</a:t>
            </a:r>
          </a:p>
          <a:p>
            <a:endParaRPr lang="en-US" dirty="0"/>
          </a:p>
        </p:txBody>
      </p:sp>
    </p:spTree>
    <p:extLst>
      <p:ext uri="{BB962C8B-B14F-4D97-AF65-F5344CB8AC3E}">
        <p14:creationId xmlns:p14="http://schemas.microsoft.com/office/powerpoint/2010/main" val="21549980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1">
            <a:extLst>
              <a:ext uri="{FF2B5EF4-FFF2-40B4-BE49-F238E27FC236}">
                <a16:creationId xmlns:a16="http://schemas.microsoft.com/office/drawing/2014/main" id="{2B760D71-BB0E-6213-DBDC-DDE4F3B83666}"/>
              </a:ext>
            </a:extLst>
          </p:cNvPr>
          <p:cNvSpPr>
            <a:spLocks noGrp="1"/>
          </p:cNvSpPr>
          <p:nvPr>
            <p:ph type="title"/>
          </p:nvPr>
        </p:nvSpPr>
        <p:spPr>
          <a:xfrm>
            <a:off x="443997" y="192024"/>
            <a:ext cx="8257032" cy="731520"/>
          </a:xfrm>
        </p:spPr>
        <p:txBody>
          <a:bodyPr/>
          <a:lstStyle/>
          <a:p>
            <a:r>
              <a:rPr lang="en-US" dirty="0"/>
              <a:t>Config file – Let’s create one!</a:t>
            </a:r>
          </a:p>
        </p:txBody>
      </p:sp>
      <p:sp>
        <p:nvSpPr>
          <p:cNvPr id="3" name="Content Placeholder 2">
            <a:extLst>
              <a:ext uri="{FF2B5EF4-FFF2-40B4-BE49-F238E27FC236}">
                <a16:creationId xmlns:a16="http://schemas.microsoft.com/office/drawing/2014/main" id="{2CF346D3-20A5-4437-7C54-3794E11ED123}"/>
              </a:ext>
            </a:extLst>
          </p:cNvPr>
          <p:cNvSpPr>
            <a:spLocks noGrp="1"/>
          </p:cNvSpPr>
          <p:nvPr>
            <p:ph sz="quarter" idx="11"/>
          </p:nvPr>
        </p:nvSpPr>
        <p:spPr>
          <a:xfrm>
            <a:off x="443997" y="989045"/>
            <a:ext cx="8257032" cy="3601243"/>
          </a:xfrm>
        </p:spPr>
        <p:txBody>
          <a:bodyPr/>
          <a:lstStyle/>
          <a:p>
            <a:pPr marL="0" indent="0">
              <a:buNone/>
            </a:pPr>
            <a:r>
              <a:rPr lang="en-US" dirty="0"/>
              <a:t>We create ansible.cfg in the current dir and then verify its contents</a:t>
            </a:r>
          </a:p>
          <a:p>
            <a:pPr marL="0" indent="0">
              <a:buNone/>
            </a:pPr>
            <a:endParaRPr lang="en-US" dirty="0"/>
          </a:p>
          <a:p>
            <a:pPr marL="0" indent="0">
              <a:buNone/>
            </a:pPr>
            <a:r>
              <a:rPr lang="en-US" dirty="0">
                <a:solidFill>
                  <a:schemeClr val="accent1"/>
                </a:solidFill>
              </a:rPr>
              <a:t>echo -e "[defaults]\ngathering = explicit\nhost_key_checking = True\ntimeout = 30\ndeprecation_warnings = False\nretry_files_enabled = False\nDEFAULT_LOCAL_TMP = ./ansible_tmp\ntransport = paramiko\nlook_for_keys = False" &gt; ansible.cfg</a:t>
            </a:r>
          </a:p>
          <a:p>
            <a:pPr marL="0" indent="0">
              <a:buNone/>
            </a:pPr>
            <a:endParaRPr lang="en-US" dirty="0"/>
          </a:p>
          <a:p>
            <a:pPr marL="0" indent="0">
              <a:buNone/>
            </a:pPr>
            <a:r>
              <a:rPr lang="en-US" dirty="0">
                <a:solidFill>
                  <a:schemeClr val="accent2"/>
                </a:solidFill>
              </a:rPr>
              <a:t>cat ansible.cfg</a:t>
            </a:r>
          </a:p>
          <a:p>
            <a:pPr marL="0" indent="0">
              <a:buNone/>
            </a:pPr>
            <a:endParaRPr lang="en-US" dirty="0"/>
          </a:p>
          <a:p>
            <a:endParaRPr lang="en-US" dirty="0"/>
          </a:p>
        </p:txBody>
      </p:sp>
    </p:spTree>
    <p:extLst>
      <p:ext uri="{BB962C8B-B14F-4D97-AF65-F5344CB8AC3E}">
        <p14:creationId xmlns:p14="http://schemas.microsoft.com/office/powerpoint/2010/main" val="20843184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Demos</a:t>
            </a:r>
          </a:p>
        </p:txBody>
      </p:sp>
    </p:spTree>
    <p:extLst>
      <p:ext uri="{BB962C8B-B14F-4D97-AF65-F5344CB8AC3E}">
        <p14:creationId xmlns:p14="http://schemas.microsoft.com/office/powerpoint/2010/main" val="33315791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First Playbook </a:t>
            </a:r>
          </a:p>
        </p:txBody>
      </p:sp>
      <p:pic>
        <p:nvPicPr>
          <p:cNvPr id="3" name="Graphic 2" descr="Person with idea outline">
            <a:extLst>
              <a:ext uri="{FF2B5EF4-FFF2-40B4-BE49-F238E27FC236}">
                <a16:creationId xmlns:a16="http://schemas.microsoft.com/office/drawing/2014/main" id="{50AEDFF7-9CE3-0DB8-4F43-1323B8798D2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13635" y="1888559"/>
            <a:ext cx="1085851" cy="1085851"/>
          </a:xfrm>
          <a:prstGeom prst="rect">
            <a:avLst/>
          </a:prstGeom>
        </p:spPr>
      </p:pic>
    </p:spTree>
    <p:extLst>
      <p:ext uri="{BB962C8B-B14F-4D97-AF65-F5344CB8AC3E}">
        <p14:creationId xmlns:p14="http://schemas.microsoft.com/office/powerpoint/2010/main" val="19763580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11" name="Title 2">
            <a:extLst>
              <a:ext uri="{FF2B5EF4-FFF2-40B4-BE49-F238E27FC236}">
                <a16:creationId xmlns:a16="http://schemas.microsoft.com/office/drawing/2014/main" id="{5383AD05-9740-21BD-33A0-4DC48712D0BE}"/>
              </a:ext>
            </a:extLst>
          </p:cNvPr>
          <p:cNvSpPr>
            <a:spLocks noGrp="1"/>
          </p:cNvSpPr>
          <p:nvPr>
            <p:ph type="title"/>
          </p:nvPr>
        </p:nvSpPr>
        <p:spPr>
          <a:xfrm>
            <a:off x="443997" y="192024"/>
            <a:ext cx="8257032" cy="731520"/>
          </a:xfrm>
        </p:spPr>
        <p:txBody>
          <a:bodyPr/>
          <a:lstStyle/>
          <a:p>
            <a:pPr algn="ctr"/>
            <a:r>
              <a:rPr lang="en-US" dirty="0"/>
              <a:t>Let’s Use Automation Instead of Copy/Paste ! </a:t>
            </a:r>
          </a:p>
        </p:txBody>
      </p:sp>
      <p:sp>
        <p:nvSpPr>
          <p:cNvPr id="12" name="Text Placeholder 1">
            <a:extLst>
              <a:ext uri="{FF2B5EF4-FFF2-40B4-BE49-F238E27FC236}">
                <a16:creationId xmlns:a16="http://schemas.microsoft.com/office/drawing/2014/main" id="{E4400B5C-2BA2-DB53-C39C-A6D6FEF149A3}"/>
              </a:ext>
            </a:extLst>
          </p:cNvPr>
          <p:cNvSpPr>
            <a:spLocks noGrp="1"/>
          </p:cNvSpPr>
          <p:nvPr>
            <p:ph sz="quarter" idx="11"/>
          </p:nvPr>
        </p:nvSpPr>
        <p:spPr>
          <a:xfrm>
            <a:off x="443997" y="1306521"/>
            <a:ext cx="8257032" cy="3125382"/>
          </a:xfrm>
        </p:spPr>
        <p:txBody>
          <a:bodyPr/>
          <a:lstStyle/>
          <a:p>
            <a:pPr marL="0" indent="0">
              <a:buNone/>
            </a:pPr>
            <a:r>
              <a:rPr lang="en-US" sz="2400" dirty="0"/>
              <a:t>Everything you just did by copying and pasting, which is still common among some network engineers, we will demonstrate can be accomplished with a single command to run a playbook using Ansible.</a:t>
            </a:r>
          </a:p>
          <a:p>
            <a:pPr marL="0" indent="0">
              <a:buNone/>
            </a:pPr>
            <a:r>
              <a:rPr lang="en-US" sz="2400" dirty="0">
                <a:solidFill>
                  <a:schemeClr val="accent1"/>
                </a:solidFill>
              </a:rPr>
              <a:t>cd ansible-playbooks</a:t>
            </a:r>
          </a:p>
          <a:p>
            <a:pPr marL="0" indent="0">
              <a:buNone/>
            </a:pPr>
            <a:r>
              <a:rPr lang="en-US" sz="2400" dirty="0">
                <a:solidFill>
                  <a:schemeClr val="accent1"/>
                </a:solidFill>
              </a:rPr>
              <a:t>ansible-playbook first_playbook.yaml</a:t>
            </a:r>
          </a:p>
          <a:p>
            <a:pPr marL="0" indent="0">
              <a:buNone/>
            </a:pPr>
            <a:endParaRPr lang="en-US" sz="2400" dirty="0">
              <a:solidFill>
                <a:schemeClr val="accent1"/>
              </a:solidFill>
            </a:endParaRPr>
          </a:p>
        </p:txBody>
      </p:sp>
    </p:spTree>
    <p:extLst>
      <p:ext uri="{BB962C8B-B14F-4D97-AF65-F5344CB8AC3E}">
        <p14:creationId xmlns:p14="http://schemas.microsoft.com/office/powerpoint/2010/main" val="1514877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pic>
        <p:nvPicPr>
          <p:cNvPr id="2" name="Picture 1">
            <a:extLst>
              <a:ext uri="{FF2B5EF4-FFF2-40B4-BE49-F238E27FC236}">
                <a16:creationId xmlns:a16="http://schemas.microsoft.com/office/drawing/2014/main" id="{9E2940A1-3251-275C-CDE8-889CC80FF971}"/>
              </a:ext>
            </a:extLst>
          </p:cNvPr>
          <p:cNvPicPr>
            <a:picLocks noChangeAspect="1"/>
          </p:cNvPicPr>
          <p:nvPr/>
        </p:nvPicPr>
        <p:blipFill>
          <a:blip r:embed="rId3"/>
          <a:stretch>
            <a:fillRect/>
          </a:stretch>
        </p:blipFill>
        <p:spPr>
          <a:xfrm>
            <a:off x="1357148" y="727908"/>
            <a:ext cx="6429703" cy="3931948"/>
          </a:xfrm>
          <a:prstGeom prst="rect">
            <a:avLst/>
          </a:prstGeom>
        </p:spPr>
      </p:pic>
      <p:sp>
        <p:nvSpPr>
          <p:cNvPr id="3" name="Title 2">
            <a:extLst>
              <a:ext uri="{FF2B5EF4-FFF2-40B4-BE49-F238E27FC236}">
                <a16:creationId xmlns:a16="http://schemas.microsoft.com/office/drawing/2014/main" id="{8A660EB3-731C-CFB4-57CD-0F8E76939306}"/>
              </a:ext>
            </a:extLst>
          </p:cNvPr>
          <p:cNvSpPr>
            <a:spLocks noGrp="1"/>
          </p:cNvSpPr>
          <p:nvPr>
            <p:ph type="title"/>
          </p:nvPr>
        </p:nvSpPr>
        <p:spPr>
          <a:xfrm>
            <a:off x="443997" y="42078"/>
            <a:ext cx="8257032" cy="598610"/>
          </a:xfrm>
        </p:spPr>
        <p:txBody>
          <a:bodyPr/>
          <a:lstStyle/>
          <a:p>
            <a:pPr algn="ctr"/>
            <a:r>
              <a:rPr lang="en-US" dirty="0"/>
              <a:t>Results</a:t>
            </a:r>
          </a:p>
        </p:txBody>
      </p:sp>
    </p:spTree>
    <p:extLst>
      <p:ext uri="{BB962C8B-B14F-4D97-AF65-F5344CB8AC3E}">
        <p14:creationId xmlns:p14="http://schemas.microsoft.com/office/powerpoint/2010/main" val="21804830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ext Placeholder 1">
            <a:extLst>
              <a:ext uri="{FF2B5EF4-FFF2-40B4-BE49-F238E27FC236}">
                <a16:creationId xmlns:a16="http://schemas.microsoft.com/office/drawing/2014/main" id="{D09CFC0D-B64F-FEAA-6D5C-DF7DA6711F76}"/>
              </a:ext>
            </a:extLst>
          </p:cNvPr>
          <p:cNvSpPr txBox="1">
            <a:spLocks/>
          </p:cNvSpPr>
          <p:nvPr/>
        </p:nvSpPr>
        <p:spPr>
          <a:xfrm>
            <a:off x="292509" y="679794"/>
            <a:ext cx="8257474" cy="3083094"/>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Font typeface="Arial" charset="0"/>
              <a:buNone/>
            </a:pPr>
            <a:r>
              <a:rPr lang="en-US"/>
              <a:t>A playbook is the main means of Ansible automation. Each playbook is a collection of tasks and each task contains modules. Playbooks are written in YAML, which is intuitive and human readable. Space indentation is important.</a:t>
            </a:r>
          </a:p>
        </p:txBody>
      </p:sp>
      <p:cxnSp>
        <p:nvCxnSpPr>
          <p:cNvPr id="3" name="Straight Arrow Connector 2">
            <a:extLst>
              <a:ext uri="{FF2B5EF4-FFF2-40B4-BE49-F238E27FC236}">
                <a16:creationId xmlns:a16="http://schemas.microsoft.com/office/drawing/2014/main" id="{103ACE1B-6744-F032-716F-8BD94AE6248D}"/>
              </a:ext>
            </a:extLst>
          </p:cNvPr>
          <p:cNvCxnSpPr>
            <a:cxnSpLocks/>
          </p:cNvCxnSpPr>
          <p:nvPr/>
        </p:nvCxnSpPr>
        <p:spPr>
          <a:xfrm flipV="1">
            <a:off x="1194314" y="1694327"/>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AB498DA3-D24A-ECA5-9429-AC32D5DBC062}"/>
              </a:ext>
            </a:extLst>
          </p:cNvPr>
          <p:cNvCxnSpPr>
            <a:cxnSpLocks/>
          </p:cNvCxnSpPr>
          <p:nvPr/>
        </p:nvCxnSpPr>
        <p:spPr>
          <a:xfrm flipV="1">
            <a:off x="1839286" y="2991790"/>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E80DC87F-1919-557F-6700-E9008B4015AD}"/>
              </a:ext>
            </a:extLst>
          </p:cNvPr>
          <p:cNvCxnSpPr>
            <a:cxnSpLocks/>
          </p:cNvCxnSpPr>
          <p:nvPr/>
        </p:nvCxnSpPr>
        <p:spPr>
          <a:xfrm flipV="1">
            <a:off x="1379509" y="2130888"/>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55E6EE2-43B0-986C-328C-C0DF19CAF904}"/>
              </a:ext>
            </a:extLst>
          </p:cNvPr>
          <p:cNvCxnSpPr>
            <a:cxnSpLocks/>
          </p:cNvCxnSpPr>
          <p:nvPr/>
        </p:nvCxnSpPr>
        <p:spPr>
          <a:xfrm flipV="1">
            <a:off x="1379509" y="2351557"/>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274BE61-BD45-3FC5-A4C1-0DD55662398A}"/>
              </a:ext>
            </a:extLst>
          </p:cNvPr>
          <p:cNvSpPr txBox="1"/>
          <p:nvPr/>
        </p:nvSpPr>
        <p:spPr>
          <a:xfrm>
            <a:off x="608137" y="1694327"/>
            <a:ext cx="821802" cy="307777"/>
          </a:xfrm>
          <a:prstGeom prst="rect">
            <a:avLst/>
          </a:prstGeom>
          <a:noFill/>
        </p:spPr>
        <p:txBody>
          <a:bodyPr wrap="square" rtlCol="0">
            <a:spAutoFit/>
          </a:bodyPr>
          <a:lstStyle/>
          <a:p>
            <a:r>
              <a:rPr lang="en-US" sz="1400" dirty="0">
                <a:solidFill>
                  <a:schemeClr val="accent1"/>
                </a:solidFill>
                <a:latin typeface="+mn-lt"/>
              </a:rPr>
              <a:t>YAML</a:t>
            </a:r>
          </a:p>
        </p:txBody>
      </p:sp>
      <p:sp>
        <p:nvSpPr>
          <p:cNvPr id="9" name="TextBox 8">
            <a:extLst>
              <a:ext uri="{FF2B5EF4-FFF2-40B4-BE49-F238E27FC236}">
                <a16:creationId xmlns:a16="http://schemas.microsoft.com/office/drawing/2014/main" id="{2DFB0445-845E-A7DE-495C-01211A53BC8D}"/>
              </a:ext>
            </a:extLst>
          </p:cNvPr>
          <p:cNvSpPr txBox="1"/>
          <p:nvPr/>
        </p:nvSpPr>
        <p:spPr>
          <a:xfrm>
            <a:off x="594017" y="2125416"/>
            <a:ext cx="821802" cy="307777"/>
          </a:xfrm>
          <a:prstGeom prst="rect">
            <a:avLst/>
          </a:prstGeom>
          <a:noFill/>
        </p:spPr>
        <p:txBody>
          <a:bodyPr wrap="square" rtlCol="0">
            <a:spAutoFit/>
          </a:bodyPr>
          <a:lstStyle/>
          <a:p>
            <a:r>
              <a:rPr lang="en-US" sz="1400" dirty="0">
                <a:solidFill>
                  <a:schemeClr val="accent1"/>
                </a:solidFill>
                <a:latin typeface="+mn-lt"/>
              </a:rPr>
              <a:t>devices</a:t>
            </a:r>
          </a:p>
        </p:txBody>
      </p:sp>
      <p:sp>
        <p:nvSpPr>
          <p:cNvPr id="10" name="TextBox 9">
            <a:extLst>
              <a:ext uri="{FF2B5EF4-FFF2-40B4-BE49-F238E27FC236}">
                <a16:creationId xmlns:a16="http://schemas.microsoft.com/office/drawing/2014/main" id="{F6867569-069E-7F74-10F7-1C336A4BDE26}"/>
              </a:ext>
            </a:extLst>
          </p:cNvPr>
          <p:cNvSpPr txBox="1"/>
          <p:nvPr/>
        </p:nvSpPr>
        <p:spPr>
          <a:xfrm>
            <a:off x="594017" y="2402360"/>
            <a:ext cx="821802" cy="307777"/>
          </a:xfrm>
          <a:prstGeom prst="rect">
            <a:avLst/>
          </a:prstGeom>
          <a:noFill/>
        </p:spPr>
        <p:txBody>
          <a:bodyPr wrap="square" rtlCol="0">
            <a:spAutoFit/>
          </a:bodyPr>
          <a:lstStyle/>
          <a:p>
            <a:r>
              <a:rPr lang="en-US" sz="1400" dirty="0">
                <a:solidFill>
                  <a:schemeClr val="accent1"/>
                </a:solidFill>
                <a:latin typeface="+mn-lt"/>
              </a:rPr>
              <a:t>method</a:t>
            </a:r>
          </a:p>
        </p:txBody>
      </p:sp>
      <p:sp>
        <p:nvSpPr>
          <p:cNvPr id="11" name="TextBox 10">
            <a:extLst>
              <a:ext uri="{FF2B5EF4-FFF2-40B4-BE49-F238E27FC236}">
                <a16:creationId xmlns:a16="http://schemas.microsoft.com/office/drawing/2014/main" id="{99E5C991-CFE4-0F1A-8CA3-B616B1FB4568}"/>
              </a:ext>
            </a:extLst>
          </p:cNvPr>
          <p:cNvSpPr txBox="1"/>
          <p:nvPr/>
        </p:nvSpPr>
        <p:spPr>
          <a:xfrm>
            <a:off x="1081145" y="2976797"/>
            <a:ext cx="821802" cy="307777"/>
          </a:xfrm>
          <a:prstGeom prst="rect">
            <a:avLst/>
          </a:prstGeom>
          <a:noFill/>
        </p:spPr>
        <p:txBody>
          <a:bodyPr wrap="square" rtlCol="0">
            <a:spAutoFit/>
          </a:bodyPr>
          <a:lstStyle/>
          <a:p>
            <a:r>
              <a:rPr lang="en-US" sz="1400" dirty="0">
                <a:solidFill>
                  <a:schemeClr val="accent1"/>
                </a:solidFill>
                <a:latin typeface="+mn-lt"/>
              </a:rPr>
              <a:t>module</a:t>
            </a:r>
          </a:p>
        </p:txBody>
      </p:sp>
      <p:cxnSp>
        <p:nvCxnSpPr>
          <p:cNvPr id="12" name="Straight Arrow Connector 11">
            <a:extLst>
              <a:ext uri="{FF2B5EF4-FFF2-40B4-BE49-F238E27FC236}">
                <a16:creationId xmlns:a16="http://schemas.microsoft.com/office/drawing/2014/main" id="{79A5DD0B-A9F6-B7E6-F5F9-021024C64FDC}"/>
              </a:ext>
            </a:extLst>
          </p:cNvPr>
          <p:cNvCxnSpPr>
            <a:cxnSpLocks/>
          </p:cNvCxnSpPr>
          <p:nvPr/>
        </p:nvCxnSpPr>
        <p:spPr>
          <a:xfrm flipV="1">
            <a:off x="2035422" y="3212459"/>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3BF9F5B5-0443-2A60-D7BB-623BEFCEF3F3}"/>
              </a:ext>
            </a:extLst>
          </p:cNvPr>
          <p:cNvSpPr txBox="1"/>
          <p:nvPr/>
        </p:nvSpPr>
        <p:spPr>
          <a:xfrm>
            <a:off x="870471" y="3232223"/>
            <a:ext cx="1243149" cy="307777"/>
          </a:xfrm>
          <a:prstGeom prst="rect">
            <a:avLst/>
          </a:prstGeom>
          <a:noFill/>
        </p:spPr>
        <p:txBody>
          <a:bodyPr wrap="square" rtlCol="0">
            <a:spAutoFit/>
          </a:bodyPr>
          <a:lstStyle/>
          <a:p>
            <a:r>
              <a:rPr lang="en-US" sz="1400" dirty="0">
                <a:solidFill>
                  <a:schemeClr val="accent1"/>
                </a:solidFill>
                <a:latin typeface="+mn-lt"/>
              </a:rPr>
              <a:t>configuration</a:t>
            </a:r>
          </a:p>
        </p:txBody>
      </p:sp>
      <p:cxnSp>
        <p:nvCxnSpPr>
          <p:cNvPr id="14" name="Straight Arrow Connector 13">
            <a:extLst>
              <a:ext uri="{FF2B5EF4-FFF2-40B4-BE49-F238E27FC236}">
                <a16:creationId xmlns:a16="http://schemas.microsoft.com/office/drawing/2014/main" id="{D0A6B827-A6C8-74BE-E650-94BD7019AF35}"/>
              </a:ext>
            </a:extLst>
          </p:cNvPr>
          <p:cNvCxnSpPr>
            <a:cxnSpLocks/>
          </p:cNvCxnSpPr>
          <p:nvPr/>
        </p:nvCxnSpPr>
        <p:spPr>
          <a:xfrm flipV="1">
            <a:off x="2035421" y="4014170"/>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043DA08C-7A5D-6BFF-54F4-AD66D33C4A49}"/>
              </a:ext>
            </a:extLst>
          </p:cNvPr>
          <p:cNvSpPr txBox="1"/>
          <p:nvPr/>
        </p:nvSpPr>
        <p:spPr>
          <a:xfrm>
            <a:off x="439862" y="4039832"/>
            <a:ext cx="2296941" cy="276999"/>
          </a:xfrm>
          <a:prstGeom prst="rect">
            <a:avLst/>
          </a:prstGeom>
          <a:noFill/>
        </p:spPr>
        <p:txBody>
          <a:bodyPr wrap="square" rtlCol="0">
            <a:spAutoFit/>
          </a:bodyPr>
          <a:lstStyle/>
          <a:p>
            <a:r>
              <a:rPr lang="en-US" sz="1200" dirty="0">
                <a:solidFill>
                  <a:schemeClr val="accent1"/>
                </a:solidFill>
                <a:latin typeface="+mn-lt"/>
              </a:rPr>
              <a:t>configuration hierarchy</a:t>
            </a:r>
          </a:p>
        </p:txBody>
      </p:sp>
      <p:sp>
        <p:nvSpPr>
          <p:cNvPr id="16" name="TextBox 15">
            <a:extLst>
              <a:ext uri="{FF2B5EF4-FFF2-40B4-BE49-F238E27FC236}">
                <a16:creationId xmlns:a16="http://schemas.microsoft.com/office/drawing/2014/main" id="{5EDAF7F4-35E0-4E08-3360-BE73CB2CE955}"/>
              </a:ext>
            </a:extLst>
          </p:cNvPr>
          <p:cNvSpPr txBox="1"/>
          <p:nvPr/>
        </p:nvSpPr>
        <p:spPr>
          <a:xfrm>
            <a:off x="1194314" y="4275591"/>
            <a:ext cx="1038827" cy="276999"/>
          </a:xfrm>
          <a:prstGeom prst="rect">
            <a:avLst/>
          </a:prstGeom>
          <a:noFill/>
        </p:spPr>
        <p:txBody>
          <a:bodyPr wrap="square" rtlCol="0">
            <a:spAutoFit/>
          </a:bodyPr>
          <a:lstStyle/>
          <a:p>
            <a:r>
              <a:rPr lang="en-US" sz="1200" dirty="0">
                <a:solidFill>
                  <a:schemeClr val="accent1"/>
                </a:solidFill>
                <a:latin typeface="+mn-lt"/>
              </a:rPr>
              <a:t>run before</a:t>
            </a:r>
          </a:p>
        </p:txBody>
      </p:sp>
      <p:cxnSp>
        <p:nvCxnSpPr>
          <p:cNvPr id="17" name="Straight Arrow Connector 16">
            <a:extLst>
              <a:ext uri="{FF2B5EF4-FFF2-40B4-BE49-F238E27FC236}">
                <a16:creationId xmlns:a16="http://schemas.microsoft.com/office/drawing/2014/main" id="{E3519083-C9CC-29F6-844E-71F397A425F5}"/>
              </a:ext>
            </a:extLst>
          </p:cNvPr>
          <p:cNvCxnSpPr>
            <a:cxnSpLocks/>
          </p:cNvCxnSpPr>
          <p:nvPr/>
        </p:nvCxnSpPr>
        <p:spPr>
          <a:xfrm flipV="1">
            <a:off x="2035421" y="4276639"/>
            <a:ext cx="702845" cy="138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37BFBC16-F955-97EB-6215-67BA60AF780D}"/>
              </a:ext>
            </a:extLst>
          </p:cNvPr>
          <p:cNvSpPr txBox="1"/>
          <p:nvPr/>
        </p:nvSpPr>
        <p:spPr>
          <a:xfrm>
            <a:off x="1897158" y="1528234"/>
            <a:ext cx="5801361" cy="3108543"/>
          </a:xfrm>
          <a:prstGeom prst="rect">
            <a:avLst/>
          </a:prstGeom>
          <a:noFill/>
        </p:spPr>
        <p:txBody>
          <a:bodyPr wrap="square" rtlCol="0">
            <a:spAutoFit/>
          </a:bodyPr>
          <a:lstStyle/>
          <a:p>
            <a:r>
              <a:rPr lang="en-US" sz="1400" dirty="0">
                <a:solidFill>
                  <a:schemeClr val="tx2"/>
                </a:solidFill>
                <a:latin typeface="Courier New" panose="02070309020205020404" pitchFamily="49" charset="0"/>
                <a:cs typeface="Courier New" panose="02070309020205020404" pitchFamily="49" charset="0"/>
              </a:rPr>
              <a:t>---</a:t>
            </a:r>
          </a:p>
          <a:p>
            <a:r>
              <a:rPr lang="en-US" sz="1400" dirty="0">
                <a:solidFill>
                  <a:schemeClr val="tx2"/>
                </a:solidFill>
                <a:latin typeface="Courier New" panose="02070309020205020404" pitchFamily="49" charset="0"/>
                <a:cs typeface="Courier New" panose="02070309020205020404" pitchFamily="49" charset="0"/>
              </a:rPr>
              <a:t>- name: Define Paramenters</a:t>
            </a:r>
          </a:p>
          <a:p>
            <a:r>
              <a:rPr lang="en-US" sz="1400" dirty="0">
                <a:solidFill>
                  <a:schemeClr val="tx2"/>
                </a:solidFill>
                <a:latin typeface="Courier New" panose="02070309020205020404" pitchFamily="49" charset="0"/>
                <a:cs typeface="Courier New" panose="02070309020205020404" pitchFamily="49" charset="0"/>
              </a:rPr>
              <a:t>  hosts: iosxe_devices</a:t>
            </a:r>
          </a:p>
          <a:p>
            <a:r>
              <a:rPr lang="en-US" sz="1400" dirty="0">
                <a:solidFill>
                  <a:schemeClr val="tx2"/>
                </a:solidFill>
                <a:latin typeface="Courier New" panose="02070309020205020404" pitchFamily="49" charset="0"/>
                <a:cs typeface="Courier New" panose="02070309020205020404" pitchFamily="49" charset="0"/>
              </a:rPr>
              <a:t>  connection: network_cli</a:t>
            </a:r>
          </a:p>
          <a:p>
            <a:r>
              <a:rPr lang="en-US" sz="1400" dirty="0">
                <a:solidFill>
                  <a:schemeClr val="tx2"/>
                </a:solidFill>
                <a:latin typeface="Courier New" panose="02070309020205020404" pitchFamily="49" charset="0"/>
                <a:cs typeface="Courier New" panose="02070309020205020404" pitchFamily="49" charset="0"/>
              </a:rPr>
              <a:t>  tasks:</a:t>
            </a:r>
          </a:p>
          <a:p>
            <a:r>
              <a:rPr lang="en-US" sz="1400" dirty="0">
                <a:solidFill>
                  <a:schemeClr val="tx2"/>
                </a:solidFill>
                <a:latin typeface="Courier New" panose="02070309020205020404" pitchFamily="49" charset="0"/>
                <a:cs typeface="Courier New" panose="02070309020205020404" pitchFamily="49" charset="0"/>
              </a:rPr>
              <a:t>    - name: load new acl into device</a:t>
            </a:r>
          </a:p>
          <a:p>
            <a:r>
              <a:rPr lang="en-US" sz="1400" dirty="0">
                <a:solidFill>
                  <a:schemeClr val="tx2"/>
                </a:solidFill>
                <a:latin typeface="Courier New" panose="02070309020205020404" pitchFamily="49" charset="0"/>
                <a:cs typeface="Courier New" panose="02070309020205020404" pitchFamily="49" charset="0"/>
              </a:rPr>
              <a:t>      ios_config:</a:t>
            </a:r>
          </a:p>
          <a:p>
            <a:r>
              <a:rPr lang="en-US" sz="1400" dirty="0">
                <a:solidFill>
                  <a:schemeClr val="tx2"/>
                </a:solidFill>
                <a:latin typeface="Courier New" panose="02070309020205020404" pitchFamily="49" charset="0"/>
                <a:cs typeface="Courier New" panose="02070309020205020404" pitchFamily="49" charset="0"/>
              </a:rPr>
              <a:t>        lines:</a:t>
            </a:r>
          </a:p>
          <a:p>
            <a:r>
              <a:rPr lang="en-US" sz="1400" dirty="0">
                <a:solidFill>
                  <a:schemeClr val="tx2"/>
                </a:solidFill>
                <a:latin typeface="Courier New" panose="02070309020205020404" pitchFamily="49" charset="0"/>
                <a:cs typeface="Courier New" panose="02070309020205020404" pitchFamily="49" charset="0"/>
              </a:rPr>
              <a:t>          - 10 permit ip host 10.10.20.49 any log</a:t>
            </a:r>
          </a:p>
          <a:p>
            <a:r>
              <a:rPr lang="en-US" sz="1400" dirty="0">
                <a:solidFill>
                  <a:schemeClr val="tx2"/>
                </a:solidFill>
                <a:latin typeface="Courier New" panose="02070309020205020404" pitchFamily="49" charset="0"/>
                <a:cs typeface="Courier New" panose="02070309020205020404" pitchFamily="49" charset="0"/>
              </a:rPr>
              <a:t>          - 20 permit ip host 10.10.20.50 any log</a:t>
            </a:r>
          </a:p>
          <a:p>
            <a:r>
              <a:rPr lang="en-US" sz="1400" dirty="0">
                <a:solidFill>
                  <a:schemeClr val="tx2"/>
                </a:solidFill>
                <a:latin typeface="Courier New" panose="02070309020205020404" pitchFamily="49" charset="0"/>
                <a:cs typeface="Courier New" panose="02070309020205020404" pitchFamily="49" charset="0"/>
              </a:rPr>
              <a:t>          - 30 permit ip host 10.10.20.51 any log</a:t>
            </a:r>
          </a:p>
          <a:p>
            <a:r>
              <a:rPr lang="en-US" sz="1400" dirty="0">
                <a:solidFill>
                  <a:schemeClr val="tx2"/>
                </a:solidFill>
                <a:latin typeface="Courier New" panose="02070309020205020404" pitchFamily="49" charset="0"/>
                <a:cs typeface="Courier New" panose="02070309020205020404" pitchFamily="49" charset="0"/>
              </a:rPr>
              <a:t>        parents: ip access-list extended my_acl</a:t>
            </a:r>
          </a:p>
          <a:p>
            <a:r>
              <a:rPr lang="en-US" sz="1400" dirty="0">
                <a:solidFill>
                  <a:schemeClr val="tx2"/>
                </a:solidFill>
                <a:latin typeface="Courier New" panose="02070309020205020404" pitchFamily="49" charset="0"/>
                <a:cs typeface="Courier New" panose="02070309020205020404" pitchFamily="49" charset="0"/>
              </a:rPr>
              <a:t>        before: no ip access-list extended my_acl</a:t>
            </a:r>
          </a:p>
          <a:p>
            <a:r>
              <a:rPr lang="en-US" sz="1400" dirty="0">
                <a:solidFill>
                  <a:schemeClr val="tx2"/>
                </a:solidFill>
                <a:latin typeface="Courier New" panose="02070309020205020404" pitchFamily="49" charset="0"/>
                <a:cs typeface="Courier New" panose="02070309020205020404" pitchFamily="49" charset="0"/>
              </a:rPr>
              <a:t>        match: exact</a:t>
            </a:r>
          </a:p>
        </p:txBody>
      </p:sp>
      <p:sp>
        <p:nvSpPr>
          <p:cNvPr id="19" name="Title 3">
            <a:extLst>
              <a:ext uri="{FF2B5EF4-FFF2-40B4-BE49-F238E27FC236}">
                <a16:creationId xmlns:a16="http://schemas.microsoft.com/office/drawing/2014/main" id="{D70EC4A7-39AF-09E2-235C-5354CF0A1EC5}"/>
              </a:ext>
            </a:extLst>
          </p:cNvPr>
          <p:cNvSpPr>
            <a:spLocks noGrp="1"/>
          </p:cNvSpPr>
          <p:nvPr>
            <p:ph type="title"/>
          </p:nvPr>
        </p:nvSpPr>
        <p:spPr>
          <a:xfrm>
            <a:off x="292508" y="176821"/>
            <a:ext cx="8257475" cy="502974"/>
          </a:xfrm>
        </p:spPr>
        <p:txBody>
          <a:bodyPr/>
          <a:lstStyle/>
          <a:p>
            <a:r>
              <a:rPr lang="en-US" dirty="0"/>
              <a:t>Ansible playbook</a:t>
            </a:r>
          </a:p>
        </p:txBody>
      </p:sp>
      <p:pic>
        <p:nvPicPr>
          <p:cNvPr id="20" name="Graphic 19" descr="Dim (Smaller Sun) outline">
            <a:extLst>
              <a:ext uri="{FF2B5EF4-FFF2-40B4-BE49-F238E27FC236}">
                <a16:creationId xmlns:a16="http://schemas.microsoft.com/office/drawing/2014/main" id="{37049C04-8241-7A89-197A-3ADADC0C4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51702" y="81997"/>
            <a:ext cx="796561" cy="796561"/>
          </a:xfrm>
          <a:prstGeom prst="rect">
            <a:avLst/>
          </a:prstGeom>
        </p:spPr>
      </p:pic>
    </p:spTree>
    <p:extLst>
      <p:ext uri="{BB962C8B-B14F-4D97-AF65-F5344CB8AC3E}">
        <p14:creationId xmlns:p14="http://schemas.microsoft.com/office/powerpoint/2010/main" val="1953590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3" grpId="0"/>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0138536-F67A-8E0A-F75F-B948D99A5701}"/>
              </a:ext>
            </a:extLst>
          </p:cNvPr>
          <p:cNvPicPr>
            <a:picLocks noChangeAspect="1"/>
          </p:cNvPicPr>
          <p:nvPr/>
        </p:nvPicPr>
        <p:blipFill rotWithShape="1">
          <a:blip r:embed="rId2"/>
          <a:srcRect l="7197" t="-25845" r="26136" b="53675"/>
          <a:stretch/>
        </p:blipFill>
        <p:spPr>
          <a:xfrm>
            <a:off x="4572000" y="0"/>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rgbClr val="051C2C"/>
          </a:solidFill>
        </p:spPr>
      </p:pic>
      <p:sp>
        <p:nvSpPr>
          <p:cNvPr id="2" name="Title 1">
            <a:extLst>
              <a:ext uri="{FF2B5EF4-FFF2-40B4-BE49-F238E27FC236}">
                <a16:creationId xmlns:a16="http://schemas.microsoft.com/office/drawing/2014/main" id="{672F4307-F517-E200-D68F-0524D0EAB304}"/>
              </a:ext>
            </a:extLst>
          </p:cNvPr>
          <p:cNvSpPr>
            <a:spLocks noGrp="1"/>
          </p:cNvSpPr>
          <p:nvPr>
            <p:ph type="title"/>
          </p:nvPr>
        </p:nvSpPr>
        <p:spPr>
          <a:xfrm>
            <a:off x="445200" y="192024"/>
            <a:ext cx="8257032" cy="731520"/>
          </a:xfrm>
        </p:spPr>
        <p:txBody>
          <a:bodyPr/>
          <a:lstStyle/>
          <a:p>
            <a:r>
              <a:rPr lang="en-US" dirty="0"/>
              <a:t>Cisco Webex App </a:t>
            </a:r>
          </a:p>
        </p:txBody>
      </p:sp>
      <p:sp>
        <p:nvSpPr>
          <p:cNvPr id="15" name="Text Placeholder 4">
            <a:extLst>
              <a:ext uri="{FF2B5EF4-FFF2-40B4-BE49-F238E27FC236}">
                <a16:creationId xmlns:a16="http://schemas.microsoft.com/office/drawing/2014/main" id="{7A07456B-2E87-8D68-D35F-787E4F9BCCF3}"/>
              </a:ext>
            </a:extLst>
          </p:cNvPr>
          <p:cNvSpPr txBox="1">
            <a:spLocks/>
          </p:cNvSpPr>
          <p:nvPr/>
        </p:nvSpPr>
        <p:spPr>
          <a:xfrm>
            <a:off x="447233" y="1290244"/>
            <a:ext cx="3838933" cy="693253"/>
          </a:xfrm>
          <a:prstGeom prst="rect">
            <a:avLst/>
          </a:prstGeom>
        </p:spPr>
        <p:txBody>
          <a:bodyPr anchor="ctr"/>
          <a:lstStyle>
            <a:lvl1pPr marL="187523" indent="-185738" algn="l" rtl="0" eaLnBrk="1" fontAlgn="base" hangingPunct="1">
              <a:lnSpc>
                <a:spcPct val="90000"/>
              </a:lnSpc>
              <a:spcBef>
                <a:spcPts val="1200"/>
              </a:spcBef>
              <a:spcAft>
                <a:spcPct val="0"/>
              </a:spcAft>
              <a:buClrTx/>
              <a:buSzPct val="80000"/>
              <a:buFont typeface="Arial" panose="020B0604020202020204" pitchFamily="34" charset="0"/>
              <a:buChar char="•"/>
              <a:defRPr sz="1800">
                <a:solidFill>
                  <a:schemeClr val="tx1"/>
                </a:solidFill>
                <a:latin typeface="+mn-lt"/>
                <a:ea typeface="+mn-ea"/>
                <a:cs typeface="+mn-cs"/>
                <a:sym typeface="Arial" pitchFamily="34" charset="0"/>
              </a:defRPr>
            </a:lvl1pPr>
            <a:lvl2pPr marL="386656" indent="-193775" algn="l" rtl="0" eaLnBrk="1" fontAlgn="base" hangingPunct="1">
              <a:lnSpc>
                <a:spcPct val="90000"/>
              </a:lnSpc>
              <a:spcBef>
                <a:spcPts val="400"/>
              </a:spcBef>
              <a:spcAft>
                <a:spcPct val="0"/>
              </a:spcAft>
              <a:buClrTx/>
              <a:buSzPct val="80000"/>
              <a:buFont typeface="Arial" panose="020B0604020202020204" pitchFamily="34" charset="0"/>
              <a:buChar char="•"/>
              <a:defRPr sz="1600">
                <a:solidFill>
                  <a:schemeClr val="tx1"/>
                </a:solidFill>
                <a:latin typeface="+mn-lt"/>
                <a:ea typeface="+mn-ea"/>
                <a:cs typeface="+mn-cs"/>
                <a:sym typeface="Arial" pitchFamily="34" charset="0"/>
              </a:defRPr>
            </a:lvl2pPr>
            <a:lvl3pPr marL="546497" indent="-159842" algn="l" rtl="0" eaLnBrk="1" fontAlgn="base" hangingPunct="1">
              <a:lnSpc>
                <a:spcPct val="90000"/>
              </a:lnSpc>
              <a:spcBef>
                <a:spcPts val="200"/>
              </a:spcBef>
              <a:spcAft>
                <a:spcPct val="0"/>
              </a:spcAft>
              <a:buClrTx/>
              <a:buSzPct val="80000"/>
              <a:buFont typeface="Arial" panose="020B0604020202020204" pitchFamily="34" charset="0"/>
              <a:buChar char="•"/>
              <a:defRPr sz="1400">
                <a:solidFill>
                  <a:schemeClr val="tx1"/>
                </a:solidFill>
                <a:latin typeface="+mn-lt"/>
                <a:ea typeface="+mn-ea"/>
                <a:cs typeface="+mn-cs"/>
                <a:sym typeface="Arial" pitchFamily="34" charset="0"/>
              </a:defRPr>
            </a:lvl3pPr>
            <a:lvl4pPr marL="706339" indent="-159842" algn="l" rtl="0" eaLnBrk="1" fontAlgn="base" hangingPunct="1">
              <a:lnSpc>
                <a:spcPct val="90000"/>
              </a:lnSpc>
              <a:spcBef>
                <a:spcPts val="200"/>
              </a:spcBef>
              <a:spcAft>
                <a:spcPct val="0"/>
              </a:spcAft>
              <a:buClrTx/>
              <a:buSzPct val="80000"/>
              <a:buFont typeface="Arial" panose="020B0604020202020204" pitchFamily="34" charset="0"/>
              <a:buChar char="•"/>
              <a:defRPr sz="1400">
                <a:solidFill>
                  <a:schemeClr val="tx1"/>
                </a:solidFill>
                <a:latin typeface="+mn-lt"/>
                <a:ea typeface="+mn-ea"/>
                <a:cs typeface="+mn-cs"/>
                <a:sym typeface="Arial" pitchFamily="34" charset="0"/>
              </a:defRPr>
            </a:lvl4pPr>
            <a:lvl5pPr marL="773311" indent="-66973" algn="l" rtl="0" eaLnBrk="1" fontAlgn="base" hangingPunct="1">
              <a:lnSpc>
                <a:spcPct val="95000"/>
              </a:lnSpc>
              <a:spcBef>
                <a:spcPts val="675"/>
              </a:spcBef>
              <a:spcAft>
                <a:spcPct val="0"/>
              </a:spcAft>
              <a:buClr>
                <a:srgbClr val="FFFFFF"/>
              </a:buClr>
              <a:buSzPct val="100000"/>
              <a:buFont typeface="Arial" pitchFamily="34" charset="0"/>
              <a:buChar char="»"/>
              <a:defRPr>
                <a:solidFill>
                  <a:schemeClr val="tx2"/>
                </a:solidFill>
                <a:latin typeface="+mn-lt"/>
                <a:ea typeface="+mn-ea"/>
                <a:cs typeface="+mn-cs"/>
                <a:sym typeface="Arial" pitchFamily="34" charset="0"/>
              </a:defRPr>
            </a:lvl5pPr>
            <a:lvl6pPr marL="1416248"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6pPr>
            <a:lvl7pPr marL="1673423"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7pPr>
            <a:lvl8pPr marL="1930598"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8pPr>
            <a:lvl9pPr marL="2187773"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9pPr>
          </a:lstStyle>
          <a:p>
            <a:pPr marL="1785" marR="0" lvl="0" indent="0" algn="l" defTabSz="914355" rtl="0" eaLnBrk="1" fontAlgn="base" latinLnBrk="0" hangingPunct="1">
              <a:lnSpc>
                <a:spcPct val="90000"/>
              </a:lnSpc>
              <a:spcBef>
                <a:spcPts val="0"/>
              </a:spcBef>
              <a:spcAft>
                <a:spcPts val="600"/>
              </a:spcAft>
              <a:buClrTx/>
              <a:buSzPct val="80000"/>
              <a:buFont typeface="Arial" panose="020B0604020202020204" pitchFamily="34" charset="0"/>
              <a:buNone/>
              <a:tabLst/>
              <a:defRPr/>
            </a:pPr>
            <a:r>
              <a:rPr kumimoji="0" lang="en-US" sz="1600" b="0" i="0" u="none" strike="noStrike" kern="0" cap="none" spc="0" normalizeH="0" baseline="0" noProof="0" dirty="0">
                <a:ln>
                  <a:noFill/>
                </a:ln>
                <a:solidFill>
                  <a:schemeClr val="accent1"/>
                </a:solidFill>
                <a:effectLst/>
                <a:uLnTx/>
                <a:uFillTx/>
                <a:latin typeface="CiscoSansTT Light" panose="020B0503020201020303" pitchFamily="34" charset="0"/>
                <a:ea typeface="+mn-ea"/>
                <a:cs typeface="CiscoSansTT Light" panose="020B0503020201020303" pitchFamily="34" charset="0"/>
                <a:sym typeface="Arial" pitchFamily="34" charset="0"/>
              </a:rPr>
              <a:t>Questions? </a:t>
            </a:r>
            <a:br>
              <a:rPr kumimoji="0" lang="en-US" sz="1800" b="0" i="0" u="none" strike="noStrike" kern="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sym typeface="Arial" pitchFamily="34" charset="0"/>
              </a:rPr>
            </a:br>
            <a:r>
              <a:rPr kumimoji="0" lang="en-US" sz="1200" b="0" i="0" u="none" strike="noStrike" kern="0" cap="none" spc="0" normalizeH="0" baseline="0" noProof="0" dirty="0">
                <a:ln>
                  <a:noFill/>
                </a:ln>
                <a:effectLst/>
                <a:uLnTx/>
                <a:uFillTx/>
                <a:latin typeface="CiscoSansTT Light" panose="020B0503020201020303" pitchFamily="34" charset="0"/>
                <a:ea typeface="+mn-ea"/>
                <a:cs typeface="CiscoSansTT Light" panose="020B0503020201020303" pitchFamily="34" charset="0"/>
                <a:sym typeface="Arial" pitchFamily="34" charset="0"/>
              </a:rPr>
              <a:t>Use Cisco Webex App</a:t>
            </a:r>
            <a:r>
              <a:rPr lang="en-US" sz="1200" kern="0" dirty="0">
                <a:latin typeface="CiscoSansTT Light" panose="020B0503020201020303" pitchFamily="34" charset="0"/>
                <a:cs typeface="CiscoSansTT Light" panose="020B0503020201020303" pitchFamily="34" charset="0"/>
              </a:rPr>
              <a:t> </a:t>
            </a:r>
            <a:r>
              <a:rPr kumimoji="0" lang="en-US" sz="1200" b="0" i="0" u="none" strike="noStrike" kern="0" cap="none" spc="0" normalizeH="0" baseline="0" noProof="0" dirty="0">
                <a:ln>
                  <a:noFill/>
                </a:ln>
                <a:effectLst/>
                <a:uLnTx/>
                <a:uFillTx/>
                <a:latin typeface="CiscoSansTT Light" panose="020B0503020201020303" pitchFamily="34" charset="0"/>
                <a:ea typeface="+mn-ea"/>
                <a:cs typeface="CiscoSansTT Light" panose="020B0503020201020303" pitchFamily="34" charset="0"/>
                <a:sym typeface="Arial" pitchFamily="34" charset="0"/>
              </a:rPr>
              <a:t>to chat </a:t>
            </a:r>
            <a:br>
              <a:rPr kumimoji="0" lang="en-US" sz="1200" b="0" i="0" u="none" strike="noStrike" kern="0" cap="none" spc="0" normalizeH="0" baseline="0" noProof="0" dirty="0">
                <a:ln>
                  <a:noFill/>
                </a:ln>
                <a:effectLst/>
                <a:uLnTx/>
                <a:uFillTx/>
                <a:latin typeface="CiscoSansTT Light" panose="020B0503020201020303" pitchFamily="34" charset="0"/>
                <a:ea typeface="+mn-ea"/>
                <a:cs typeface="CiscoSansTT Light" panose="020B0503020201020303" pitchFamily="34" charset="0"/>
                <a:sym typeface="Arial" pitchFamily="34" charset="0"/>
              </a:rPr>
            </a:br>
            <a:r>
              <a:rPr kumimoji="0" lang="en-US" sz="1200" b="0" i="0" u="none" strike="noStrike" kern="0" cap="none" spc="0" normalizeH="0" baseline="0" noProof="0" dirty="0">
                <a:ln>
                  <a:noFill/>
                </a:ln>
                <a:effectLst/>
                <a:uLnTx/>
                <a:uFillTx/>
                <a:latin typeface="CiscoSansTT Light" panose="020B0503020201020303" pitchFamily="34" charset="0"/>
                <a:ea typeface="+mn-ea"/>
                <a:cs typeface="CiscoSansTT Light" panose="020B0503020201020303" pitchFamily="34" charset="0"/>
                <a:sym typeface="Arial" pitchFamily="34" charset="0"/>
              </a:rPr>
              <a:t>with the speaker after the session</a:t>
            </a:r>
            <a:endParaRPr kumimoji="0" lang="en-US" sz="1800" b="0" i="0" u="none" strike="noStrike" kern="0" cap="none" spc="0" normalizeH="0" baseline="0" noProof="0" dirty="0">
              <a:ln>
                <a:noFill/>
              </a:ln>
              <a:effectLst/>
              <a:uLnTx/>
              <a:uFillTx/>
              <a:latin typeface="CiscoSansTT Light" panose="020B0503020201020303" pitchFamily="34" charset="0"/>
              <a:ea typeface="+mn-ea"/>
              <a:cs typeface="CiscoSansTT Light" panose="020B0503020201020303" pitchFamily="34" charset="0"/>
              <a:sym typeface="Arial" pitchFamily="34" charset="0"/>
            </a:endParaRPr>
          </a:p>
        </p:txBody>
      </p:sp>
      <p:sp>
        <p:nvSpPr>
          <p:cNvPr id="16" name="Text Placeholder 4">
            <a:extLst>
              <a:ext uri="{FF2B5EF4-FFF2-40B4-BE49-F238E27FC236}">
                <a16:creationId xmlns:a16="http://schemas.microsoft.com/office/drawing/2014/main" id="{2093972D-CAE7-B55D-D492-B66E833151A9}"/>
              </a:ext>
            </a:extLst>
          </p:cNvPr>
          <p:cNvSpPr txBox="1">
            <a:spLocks/>
          </p:cNvSpPr>
          <p:nvPr/>
        </p:nvSpPr>
        <p:spPr>
          <a:xfrm>
            <a:off x="731035" y="2395124"/>
            <a:ext cx="3555131" cy="121675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lstStyle>
            <a:lvl1pPr marL="187523" indent="-185738" algn="l" rtl="0" eaLnBrk="1" fontAlgn="base" hangingPunct="1">
              <a:lnSpc>
                <a:spcPct val="90000"/>
              </a:lnSpc>
              <a:spcBef>
                <a:spcPts val="1200"/>
              </a:spcBef>
              <a:spcAft>
                <a:spcPct val="0"/>
              </a:spcAft>
              <a:buClrTx/>
              <a:buSzPct val="80000"/>
              <a:buFont typeface="Arial" panose="020B0604020202020204" pitchFamily="34" charset="0"/>
              <a:buChar char="•"/>
              <a:defRPr sz="1800">
                <a:solidFill>
                  <a:schemeClr val="tx1"/>
                </a:solidFill>
                <a:latin typeface="+mn-lt"/>
                <a:ea typeface="+mn-ea"/>
                <a:cs typeface="+mn-cs"/>
                <a:sym typeface="Arial" pitchFamily="34" charset="0"/>
              </a:defRPr>
            </a:lvl1pPr>
            <a:lvl2pPr marL="386656" indent="-193775" algn="l" rtl="0" eaLnBrk="1" fontAlgn="base" hangingPunct="1">
              <a:lnSpc>
                <a:spcPct val="90000"/>
              </a:lnSpc>
              <a:spcBef>
                <a:spcPts val="400"/>
              </a:spcBef>
              <a:spcAft>
                <a:spcPct val="0"/>
              </a:spcAft>
              <a:buClrTx/>
              <a:buSzPct val="80000"/>
              <a:buFont typeface="Arial" panose="020B0604020202020204" pitchFamily="34" charset="0"/>
              <a:buChar char="•"/>
              <a:defRPr sz="1600">
                <a:solidFill>
                  <a:schemeClr val="tx1"/>
                </a:solidFill>
                <a:latin typeface="+mn-lt"/>
                <a:ea typeface="+mn-ea"/>
                <a:cs typeface="+mn-cs"/>
                <a:sym typeface="Arial" pitchFamily="34" charset="0"/>
              </a:defRPr>
            </a:lvl2pPr>
            <a:lvl3pPr marL="546497" indent="-159842" algn="l" rtl="0" eaLnBrk="1" fontAlgn="base" hangingPunct="1">
              <a:lnSpc>
                <a:spcPct val="90000"/>
              </a:lnSpc>
              <a:spcBef>
                <a:spcPts val="200"/>
              </a:spcBef>
              <a:spcAft>
                <a:spcPct val="0"/>
              </a:spcAft>
              <a:buClrTx/>
              <a:buSzPct val="80000"/>
              <a:buFont typeface="Arial" panose="020B0604020202020204" pitchFamily="34" charset="0"/>
              <a:buChar char="•"/>
              <a:defRPr sz="1400">
                <a:solidFill>
                  <a:schemeClr val="tx1"/>
                </a:solidFill>
                <a:latin typeface="+mn-lt"/>
                <a:ea typeface="+mn-ea"/>
                <a:cs typeface="+mn-cs"/>
                <a:sym typeface="Arial" pitchFamily="34" charset="0"/>
              </a:defRPr>
            </a:lvl3pPr>
            <a:lvl4pPr marL="706339" indent="-159842" algn="l" rtl="0" eaLnBrk="1" fontAlgn="base" hangingPunct="1">
              <a:lnSpc>
                <a:spcPct val="90000"/>
              </a:lnSpc>
              <a:spcBef>
                <a:spcPts val="200"/>
              </a:spcBef>
              <a:spcAft>
                <a:spcPct val="0"/>
              </a:spcAft>
              <a:buClrTx/>
              <a:buSzPct val="80000"/>
              <a:buFont typeface="Arial" panose="020B0604020202020204" pitchFamily="34" charset="0"/>
              <a:buChar char="•"/>
              <a:defRPr sz="1400">
                <a:solidFill>
                  <a:schemeClr val="tx1"/>
                </a:solidFill>
                <a:latin typeface="+mn-lt"/>
                <a:ea typeface="+mn-ea"/>
                <a:cs typeface="+mn-cs"/>
                <a:sym typeface="Arial" pitchFamily="34" charset="0"/>
              </a:defRPr>
            </a:lvl4pPr>
            <a:lvl5pPr marL="773311" indent="-66973" algn="l" rtl="0" eaLnBrk="1" fontAlgn="base" hangingPunct="1">
              <a:lnSpc>
                <a:spcPct val="95000"/>
              </a:lnSpc>
              <a:spcBef>
                <a:spcPts val="675"/>
              </a:spcBef>
              <a:spcAft>
                <a:spcPct val="0"/>
              </a:spcAft>
              <a:buClr>
                <a:srgbClr val="FFFFFF"/>
              </a:buClr>
              <a:buSzPct val="100000"/>
              <a:buFont typeface="Arial" pitchFamily="34" charset="0"/>
              <a:buChar char="»"/>
              <a:defRPr>
                <a:solidFill>
                  <a:schemeClr val="tx2"/>
                </a:solidFill>
                <a:latin typeface="+mn-lt"/>
                <a:ea typeface="+mn-ea"/>
                <a:cs typeface="+mn-cs"/>
                <a:sym typeface="Arial" pitchFamily="34" charset="0"/>
              </a:defRPr>
            </a:lvl5pPr>
            <a:lvl6pPr marL="1416248"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6pPr>
            <a:lvl7pPr marL="1673423"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7pPr>
            <a:lvl8pPr marL="1930598"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8pPr>
            <a:lvl9pPr marL="2187773"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9pPr>
          </a:lstStyle>
          <a:p>
            <a:pPr marL="1588" marR="0" lvl="0" indent="0" algn="l" defTabSz="914355" rtl="0" eaLnBrk="1" fontAlgn="base" latinLnBrk="0" hangingPunct="1">
              <a:lnSpc>
                <a:spcPct val="150000"/>
              </a:lnSpc>
              <a:spcBef>
                <a:spcPts val="0"/>
              </a:spcBef>
              <a:spcAft>
                <a:spcPts val="600"/>
              </a:spcAft>
              <a:buClrTx/>
              <a:buSzPct val="80000"/>
              <a:buFont typeface="Arial" panose="020B0604020202020204" pitchFamily="34" charset="0"/>
              <a:buNone/>
              <a:tabLst/>
              <a:defRPr/>
            </a:pPr>
            <a:r>
              <a:rPr kumimoji="0" lang="en-US" sz="1000" b="0" i="0" u="none" strike="noStrike" kern="0" cap="none" spc="0" normalizeH="0" baseline="0" noProof="0" dirty="0">
                <a:ln>
                  <a:noFill/>
                </a:ln>
                <a:effectLst/>
                <a:uLnTx/>
                <a:uFillTx/>
                <a:latin typeface="CiscoSansTT Light" panose="020B0503020201020303" pitchFamily="34" charset="0"/>
                <a:ea typeface="+mn-ea"/>
                <a:cs typeface="CiscoSansTT Light" panose="020B0503020201020303" pitchFamily="34" charset="0"/>
                <a:sym typeface="Arial" pitchFamily="34" charset="0"/>
              </a:rPr>
              <a:t>Find this session in the Cisco Live Mobile App</a:t>
            </a:r>
          </a:p>
          <a:p>
            <a:pPr marL="1588" marR="0" lvl="0" indent="0" algn="l" defTabSz="914355" rtl="0" eaLnBrk="1" fontAlgn="base" latinLnBrk="0" hangingPunct="1">
              <a:lnSpc>
                <a:spcPct val="150000"/>
              </a:lnSpc>
              <a:spcBef>
                <a:spcPts val="0"/>
              </a:spcBef>
              <a:spcAft>
                <a:spcPts val="600"/>
              </a:spcAft>
              <a:buClrTx/>
              <a:buSzPct val="80000"/>
              <a:buFont typeface="Arial" panose="020B0604020202020204" pitchFamily="34" charset="0"/>
              <a:buNone/>
              <a:tabLst/>
              <a:defRPr/>
            </a:pPr>
            <a:r>
              <a:rPr kumimoji="0" lang="en-US" sz="1000" b="0" i="0" u="none" strike="noStrike" kern="0" cap="none" spc="0" normalizeH="0" baseline="0" noProof="0" dirty="0">
                <a:ln>
                  <a:noFill/>
                </a:ln>
                <a:effectLst/>
                <a:uLnTx/>
                <a:uFillTx/>
                <a:latin typeface="CiscoSansTT Light" panose="020B0503020201020303" pitchFamily="34" charset="0"/>
                <a:ea typeface="+mn-ea"/>
                <a:cs typeface="CiscoSansTT Light" panose="020B0503020201020303" pitchFamily="34" charset="0"/>
                <a:sym typeface="Arial" pitchFamily="34" charset="0"/>
              </a:rPr>
              <a:t>Click “Join the Discussion”</a:t>
            </a:r>
          </a:p>
          <a:p>
            <a:pPr marL="1588" marR="0" lvl="0" indent="0" algn="l" defTabSz="914355" rtl="0" eaLnBrk="1" fontAlgn="base" latinLnBrk="0" hangingPunct="1">
              <a:lnSpc>
                <a:spcPct val="150000"/>
              </a:lnSpc>
              <a:spcBef>
                <a:spcPts val="0"/>
              </a:spcBef>
              <a:spcAft>
                <a:spcPts val="600"/>
              </a:spcAft>
              <a:buClrTx/>
              <a:buSzPct val="80000"/>
              <a:buFont typeface="Arial" panose="020B0604020202020204" pitchFamily="34" charset="0"/>
              <a:buNone/>
              <a:tabLst/>
              <a:defRPr/>
            </a:pPr>
            <a:r>
              <a:rPr kumimoji="0" lang="en-US" sz="1000" b="0" i="0" u="none" strike="noStrike" kern="0" cap="none" spc="0" normalizeH="0" baseline="0" noProof="0" dirty="0">
                <a:ln>
                  <a:noFill/>
                </a:ln>
                <a:effectLst/>
                <a:uLnTx/>
                <a:uFillTx/>
                <a:latin typeface="CiscoSansTT Light" panose="020B0503020201020303" pitchFamily="34" charset="0"/>
                <a:ea typeface="+mn-ea"/>
                <a:cs typeface="CiscoSansTT Light" panose="020B0503020201020303" pitchFamily="34" charset="0"/>
                <a:sym typeface="Arial" pitchFamily="34" charset="0"/>
              </a:rPr>
              <a:t>Install the Webex App or go directly to the Webex space</a:t>
            </a:r>
          </a:p>
          <a:p>
            <a:pPr marL="1588" marR="0" lvl="0" indent="0" algn="l" defTabSz="914355" rtl="0" eaLnBrk="1" fontAlgn="base" latinLnBrk="0" hangingPunct="1">
              <a:lnSpc>
                <a:spcPct val="150000"/>
              </a:lnSpc>
              <a:spcBef>
                <a:spcPts val="0"/>
              </a:spcBef>
              <a:spcAft>
                <a:spcPts val="600"/>
              </a:spcAft>
              <a:buClrTx/>
              <a:buSzPct val="80000"/>
              <a:buFont typeface="Arial" panose="020B0604020202020204" pitchFamily="34" charset="0"/>
              <a:buNone/>
              <a:tabLst/>
              <a:defRPr/>
            </a:pPr>
            <a:r>
              <a:rPr kumimoji="0" lang="en-US" sz="1000" b="0" i="0" u="none" strike="noStrike" kern="0" cap="none" spc="0" normalizeH="0" baseline="0" noProof="0" dirty="0">
                <a:ln>
                  <a:noFill/>
                </a:ln>
                <a:effectLst/>
                <a:uLnTx/>
                <a:uFillTx/>
                <a:latin typeface="CiscoSansTT Light" panose="020B0503020201020303" pitchFamily="34" charset="0"/>
                <a:ea typeface="+mn-ea"/>
                <a:cs typeface="CiscoSansTT Light" panose="020B0503020201020303" pitchFamily="34" charset="0"/>
                <a:sym typeface="Arial" pitchFamily="34" charset="0"/>
              </a:rPr>
              <a:t>Enter messages/questions in the Webex space</a:t>
            </a:r>
          </a:p>
        </p:txBody>
      </p:sp>
      <p:sp>
        <p:nvSpPr>
          <p:cNvPr id="17" name="Text Placeholder 4">
            <a:extLst>
              <a:ext uri="{FF2B5EF4-FFF2-40B4-BE49-F238E27FC236}">
                <a16:creationId xmlns:a16="http://schemas.microsoft.com/office/drawing/2014/main" id="{E428966C-6BF0-7F1F-F2EA-AA3AB5F1DC5D}"/>
              </a:ext>
            </a:extLst>
          </p:cNvPr>
          <p:cNvSpPr txBox="1">
            <a:spLocks/>
          </p:cNvSpPr>
          <p:nvPr/>
        </p:nvSpPr>
        <p:spPr>
          <a:xfrm>
            <a:off x="447235" y="2057968"/>
            <a:ext cx="3047999" cy="389419"/>
          </a:xfrm>
          <a:prstGeom prst="rect">
            <a:avLst/>
          </a:prstGeom>
        </p:spPr>
        <p:txBody>
          <a:bodyPr anchor="ctr"/>
          <a:lstStyle>
            <a:lvl1pPr marL="187523" indent="-185738" algn="l" rtl="0" eaLnBrk="1" fontAlgn="base" hangingPunct="1">
              <a:lnSpc>
                <a:spcPct val="90000"/>
              </a:lnSpc>
              <a:spcBef>
                <a:spcPts val="1200"/>
              </a:spcBef>
              <a:spcAft>
                <a:spcPct val="0"/>
              </a:spcAft>
              <a:buClrTx/>
              <a:buSzPct val="80000"/>
              <a:buFont typeface="Arial" panose="020B0604020202020204" pitchFamily="34" charset="0"/>
              <a:buChar char="•"/>
              <a:defRPr sz="1800">
                <a:solidFill>
                  <a:schemeClr val="tx1"/>
                </a:solidFill>
                <a:latin typeface="+mn-lt"/>
                <a:ea typeface="+mn-ea"/>
                <a:cs typeface="+mn-cs"/>
                <a:sym typeface="Arial" pitchFamily="34" charset="0"/>
              </a:defRPr>
            </a:lvl1pPr>
            <a:lvl2pPr marL="386656" indent="-193775" algn="l" rtl="0" eaLnBrk="1" fontAlgn="base" hangingPunct="1">
              <a:lnSpc>
                <a:spcPct val="90000"/>
              </a:lnSpc>
              <a:spcBef>
                <a:spcPts val="400"/>
              </a:spcBef>
              <a:spcAft>
                <a:spcPct val="0"/>
              </a:spcAft>
              <a:buClrTx/>
              <a:buSzPct val="80000"/>
              <a:buFont typeface="Arial" panose="020B0604020202020204" pitchFamily="34" charset="0"/>
              <a:buChar char="•"/>
              <a:defRPr sz="1600">
                <a:solidFill>
                  <a:schemeClr val="tx1"/>
                </a:solidFill>
                <a:latin typeface="+mn-lt"/>
                <a:ea typeface="+mn-ea"/>
                <a:cs typeface="+mn-cs"/>
                <a:sym typeface="Arial" pitchFamily="34" charset="0"/>
              </a:defRPr>
            </a:lvl2pPr>
            <a:lvl3pPr marL="546497" indent="-159842" algn="l" rtl="0" eaLnBrk="1" fontAlgn="base" hangingPunct="1">
              <a:lnSpc>
                <a:spcPct val="90000"/>
              </a:lnSpc>
              <a:spcBef>
                <a:spcPts val="200"/>
              </a:spcBef>
              <a:spcAft>
                <a:spcPct val="0"/>
              </a:spcAft>
              <a:buClrTx/>
              <a:buSzPct val="80000"/>
              <a:buFont typeface="Arial" panose="020B0604020202020204" pitchFamily="34" charset="0"/>
              <a:buChar char="•"/>
              <a:defRPr sz="1400">
                <a:solidFill>
                  <a:schemeClr val="tx1"/>
                </a:solidFill>
                <a:latin typeface="+mn-lt"/>
                <a:ea typeface="+mn-ea"/>
                <a:cs typeface="+mn-cs"/>
                <a:sym typeface="Arial" pitchFamily="34" charset="0"/>
              </a:defRPr>
            </a:lvl3pPr>
            <a:lvl4pPr marL="706339" indent="-159842" algn="l" rtl="0" eaLnBrk="1" fontAlgn="base" hangingPunct="1">
              <a:lnSpc>
                <a:spcPct val="90000"/>
              </a:lnSpc>
              <a:spcBef>
                <a:spcPts val="200"/>
              </a:spcBef>
              <a:spcAft>
                <a:spcPct val="0"/>
              </a:spcAft>
              <a:buClrTx/>
              <a:buSzPct val="80000"/>
              <a:buFont typeface="Arial" panose="020B0604020202020204" pitchFamily="34" charset="0"/>
              <a:buChar char="•"/>
              <a:defRPr sz="1400">
                <a:solidFill>
                  <a:schemeClr val="tx1"/>
                </a:solidFill>
                <a:latin typeface="+mn-lt"/>
                <a:ea typeface="+mn-ea"/>
                <a:cs typeface="+mn-cs"/>
                <a:sym typeface="Arial" pitchFamily="34" charset="0"/>
              </a:defRPr>
            </a:lvl4pPr>
            <a:lvl5pPr marL="773311" indent="-66973" algn="l" rtl="0" eaLnBrk="1" fontAlgn="base" hangingPunct="1">
              <a:lnSpc>
                <a:spcPct val="95000"/>
              </a:lnSpc>
              <a:spcBef>
                <a:spcPts val="675"/>
              </a:spcBef>
              <a:spcAft>
                <a:spcPct val="0"/>
              </a:spcAft>
              <a:buClr>
                <a:srgbClr val="FFFFFF"/>
              </a:buClr>
              <a:buSzPct val="100000"/>
              <a:buFont typeface="Arial" pitchFamily="34" charset="0"/>
              <a:buChar char="»"/>
              <a:defRPr>
                <a:solidFill>
                  <a:schemeClr val="tx2"/>
                </a:solidFill>
                <a:latin typeface="+mn-lt"/>
                <a:ea typeface="+mn-ea"/>
                <a:cs typeface="+mn-cs"/>
                <a:sym typeface="Arial" pitchFamily="34" charset="0"/>
              </a:defRPr>
            </a:lvl5pPr>
            <a:lvl6pPr marL="1416248"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6pPr>
            <a:lvl7pPr marL="1673423"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7pPr>
            <a:lvl8pPr marL="1930598"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8pPr>
            <a:lvl9pPr marL="2187773"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9pPr>
          </a:lstStyle>
          <a:p>
            <a:pPr marL="1785" marR="0" lvl="0" indent="0" algn="l" defTabSz="914355" rtl="0" eaLnBrk="1" fontAlgn="base" latinLnBrk="0" hangingPunct="1">
              <a:lnSpc>
                <a:spcPct val="90000"/>
              </a:lnSpc>
              <a:spcBef>
                <a:spcPts val="1200"/>
              </a:spcBef>
              <a:spcAft>
                <a:spcPct val="0"/>
              </a:spcAft>
              <a:buClrTx/>
              <a:buSzPct val="80000"/>
              <a:buFont typeface="Arial" panose="020B0604020202020204" pitchFamily="34" charset="0"/>
              <a:buNone/>
              <a:tabLst/>
              <a:defRPr/>
            </a:pPr>
            <a:r>
              <a:rPr kumimoji="0" lang="en-US" sz="1600" b="0" i="0" u="none" strike="noStrike" kern="0" cap="none" spc="0" normalizeH="0" baseline="0" noProof="0" dirty="0">
                <a:ln>
                  <a:noFill/>
                </a:ln>
                <a:solidFill>
                  <a:srgbClr val="00BCEB"/>
                </a:solidFill>
                <a:effectLst/>
                <a:uLnTx/>
                <a:uFillTx/>
                <a:latin typeface="CiscoSansTT Light" panose="020B0503020201020303" pitchFamily="34" charset="0"/>
                <a:ea typeface="+mn-ea"/>
                <a:cs typeface="CiscoSansTT Light" panose="020B0503020201020303" pitchFamily="34" charset="0"/>
                <a:sym typeface="Arial" pitchFamily="34" charset="0"/>
              </a:rPr>
              <a:t>How</a:t>
            </a:r>
            <a:endParaRPr kumimoji="0" lang="en-US" sz="1400" b="0" i="0" u="none" strike="noStrike" kern="0" cap="none" spc="0" normalizeH="0" baseline="0" noProof="0" dirty="0">
              <a:ln>
                <a:noFill/>
              </a:ln>
              <a:solidFill>
                <a:srgbClr val="00BCEB"/>
              </a:solidFill>
              <a:effectLst/>
              <a:uLnTx/>
              <a:uFillTx/>
              <a:latin typeface="CiscoSansTT Light" panose="020B0503020201020303" pitchFamily="34" charset="0"/>
              <a:ea typeface="+mn-ea"/>
              <a:cs typeface="CiscoSansTT Light" panose="020B0503020201020303" pitchFamily="34" charset="0"/>
              <a:sym typeface="Arial" pitchFamily="34" charset="0"/>
            </a:endParaRPr>
          </a:p>
        </p:txBody>
      </p:sp>
      <p:sp>
        <p:nvSpPr>
          <p:cNvPr id="18" name="Text Placeholder 4">
            <a:extLst>
              <a:ext uri="{FF2B5EF4-FFF2-40B4-BE49-F238E27FC236}">
                <a16:creationId xmlns:a16="http://schemas.microsoft.com/office/drawing/2014/main" id="{AE037606-C2CC-8861-8457-DE1429224377}"/>
              </a:ext>
            </a:extLst>
          </p:cNvPr>
          <p:cNvSpPr txBox="1">
            <a:spLocks/>
          </p:cNvSpPr>
          <p:nvPr/>
        </p:nvSpPr>
        <p:spPr>
          <a:xfrm>
            <a:off x="447234" y="3705642"/>
            <a:ext cx="3838932" cy="582221"/>
          </a:xfrm>
          <a:prstGeom prst="rect">
            <a:avLst/>
          </a:prstGeom>
        </p:spPr>
        <p:txBody>
          <a:bodyPr/>
          <a:lstStyle>
            <a:lvl1pPr marL="187523" indent="-185738" algn="l" rtl="0" eaLnBrk="1" fontAlgn="base" hangingPunct="1">
              <a:lnSpc>
                <a:spcPct val="90000"/>
              </a:lnSpc>
              <a:spcBef>
                <a:spcPts val="1200"/>
              </a:spcBef>
              <a:spcAft>
                <a:spcPct val="0"/>
              </a:spcAft>
              <a:buClrTx/>
              <a:buSzPct val="80000"/>
              <a:buFont typeface="Arial" panose="020B0604020202020204" pitchFamily="34" charset="0"/>
              <a:buChar char="•"/>
              <a:defRPr sz="1800">
                <a:solidFill>
                  <a:schemeClr val="tx1"/>
                </a:solidFill>
                <a:latin typeface="+mn-lt"/>
                <a:ea typeface="+mn-ea"/>
                <a:cs typeface="+mn-cs"/>
                <a:sym typeface="Arial" pitchFamily="34" charset="0"/>
              </a:defRPr>
            </a:lvl1pPr>
            <a:lvl2pPr marL="386656" indent="-193775" algn="l" rtl="0" eaLnBrk="1" fontAlgn="base" hangingPunct="1">
              <a:lnSpc>
                <a:spcPct val="90000"/>
              </a:lnSpc>
              <a:spcBef>
                <a:spcPts val="400"/>
              </a:spcBef>
              <a:spcAft>
                <a:spcPct val="0"/>
              </a:spcAft>
              <a:buClrTx/>
              <a:buSzPct val="80000"/>
              <a:buFont typeface="Arial" panose="020B0604020202020204" pitchFamily="34" charset="0"/>
              <a:buChar char="•"/>
              <a:defRPr sz="1600">
                <a:solidFill>
                  <a:schemeClr val="tx1"/>
                </a:solidFill>
                <a:latin typeface="+mn-lt"/>
                <a:ea typeface="+mn-ea"/>
                <a:cs typeface="+mn-cs"/>
                <a:sym typeface="Arial" pitchFamily="34" charset="0"/>
              </a:defRPr>
            </a:lvl2pPr>
            <a:lvl3pPr marL="546497" indent="-159842" algn="l" rtl="0" eaLnBrk="1" fontAlgn="base" hangingPunct="1">
              <a:lnSpc>
                <a:spcPct val="90000"/>
              </a:lnSpc>
              <a:spcBef>
                <a:spcPts val="200"/>
              </a:spcBef>
              <a:spcAft>
                <a:spcPct val="0"/>
              </a:spcAft>
              <a:buClrTx/>
              <a:buSzPct val="80000"/>
              <a:buFont typeface="Arial" panose="020B0604020202020204" pitchFamily="34" charset="0"/>
              <a:buChar char="•"/>
              <a:defRPr sz="1400">
                <a:solidFill>
                  <a:schemeClr val="tx1"/>
                </a:solidFill>
                <a:latin typeface="+mn-lt"/>
                <a:ea typeface="+mn-ea"/>
                <a:cs typeface="+mn-cs"/>
                <a:sym typeface="Arial" pitchFamily="34" charset="0"/>
              </a:defRPr>
            </a:lvl3pPr>
            <a:lvl4pPr marL="706339" indent="-159842" algn="l" rtl="0" eaLnBrk="1" fontAlgn="base" hangingPunct="1">
              <a:lnSpc>
                <a:spcPct val="90000"/>
              </a:lnSpc>
              <a:spcBef>
                <a:spcPts val="200"/>
              </a:spcBef>
              <a:spcAft>
                <a:spcPct val="0"/>
              </a:spcAft>
              <a:buClrTx/>
              <a:buSzPct val="80000"/>
              <a:buFont typeface="Arial" panose="020B0604020202020204" pitchFamily="34" charset="0"/>
              <a:buChar char="•"/>
              <a:defRPr sz="1400">
                <a:solidFill>
                  <a:schemeClr val="tx1"/>
                </a:solidFill>
                <a:latin typeface="+mn-lt"/>
                <a:ea typeface="+mn-ea"/>
                <a:cs typeface="+mn-cs"/>
                <a:sym typeface="Arial" pitchFamily="34" charset="0"/>
              </a:defRPr>
            </a:lvl4pPr>
            <a:lvl5pPr marL="773311" indent="-66973" algn="l" rtl="0" eaLnBrk="1" fontAlgn="base" hangingPunct="1">
              <a:lnSpc>
                <a:spcPct val="95000"/>
              </a:lnSpc>
              <a:spcBef>
                <a:spcPts val="675"/>
              </a:spcBef>
              <a:spcAft>
                <a:spcPct val="0"/>
              </a:spcAft>
              <a:buClr>
                <a:srgbClr val="FFFFFF"/>
              </a:buClr>
              <a:buSzPct val="100000"/>
              <a:buFont typeface="Arial" pitchFamily="34" charset="0"/>
              <a:buChar char="»"/>
              <a:defRPr>
                <a:solidFill>
                  <a:schemeClr val="tx2"/>
                </a:solidFill>
                <a:latin typeface="+mn-lt"/>
                <a:ea typeface="+mn-ea"/>
                <a:cs typeface="+mn-cs"/>
                <a:sym typeface="Arial" pitchFamily="34" charset="0"/>
              </a:defRPr>
            </a:lvl5pPr>
            <a:lvl6pPr marL="1416248"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6pPr>
            <a:lvl7pPr marL="1673423"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7pPr>
            <a:lvl8pPr marL="1930598"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8pPr>
            <a:lvl9pPr marL="2187773" indent="-128588" algn="l" rtl="0" eaLnBrk="1" fontAlgn="base" hangingPunct="1">
              <a:lnSpc>
                <a:spcPct val="95000"/>
              </a:lnSpc>
              <a:spcBef>
                <a:spcPts val="1013"/>
              </a:spcBef>
              <a:spcAft>
                <a:spcPct val="0"/>
              </a:spcAft>
              <a:buClr>
                <a:srgbClr val="FFFFFF"/>
              </a:buClr>
              <a:buSzPct val="100000"/>
              <a:buFont typeface="Arial" pitchFamily="-107" charset="0"/>
              <a:buChar char="»"/>
              <a:defRPr>
                <a:solidFill>
                  <a:schemeClr val="tx1"/>
                </a:solidFill>
                <a:latin typeface="+mn-lt"/>
                <a:ea typeface="+mn-ea"/>
                <a:cs typeface="+mn-cs"/>
                <a:sym typeface="Arial" pitchFamily="-107" charset="0"/>
              </a:defRPr>
            </a:lvl9pPr>
          </a:lstStyle>
          <a:p>
            <a:pPr marL="1785" marR="0" lvl="0" indent="0" algn="l" defTabSz="914355" rtl="0" eaLnBrk="1" fontAlgn="base" latinLnBrk="0" hangingPunct="1">
              <a:lnSpc>
                <a:spcPct val="90000"/>
              </a:lnSpc>
              <a:spcBef>
                <a:spcPts val="0"/>
              </a:spcBef>
              <a:spcAft>
                <a:spcPct val="0"/>
              </a:spcAft>
              <a:buClrTx/>
              <a:buSzPct val="80000"/>
              <a:buFont typeface="Arial" panose="020B0604020202020204" pitchFamily="34" charset="0"/>
              <a:buNone/>
              <a:tabLst/>
              <a:defRPr/>
            </a:pPr>
            <a:r>
              <a:rPr kumimoji="0" lang="en-US" sz="1600" b="0" i="0" u="none" strike="noStrike" kern="0" cap="none" spc="0" normalizeH="0" baseline="0" noProof="0" dirty="0">
                <a:ln>
                  <a:noFill/>
                </a:ln>
                <a:solidFill>
                  <a:schemeClr val="accent1"/>
                </a:solidFill>
                <a:effectLst/>
                <a:uLnTx/>
                <a:uFillTx/>
                <a:latin typeface="CiscoSansTT Light" panose="020B0503020201020303" pitchFamily="34" charset="0"/>
                <a:ea typeface="+mn-ea"/>
                <a:cs typeface="CiscoSansTT Light" panose="020B0503020201020303" pitchFamily="34" charset="0"/>
                <a:sym typeface="Arial" pitchFamily="34" charset="0"/>
              </a:rPr>
              <a:t>Webex spaces will be moderated </a:t>
            </a:r>
            <a:br>
              <a:rPr kumimoji="0" lang="en-US" sz="1600" b="0" i="0" u="none" strike="noStrike" kern="0" cap="none" spc="0" normalizeH="0" baseline="0" noProof="0" dirty="0">
                <a:ln>
                  <a:noFill/>
                </a:ln>
                <a:solidFill>
                  <a:schemeClr val="accent1"/>
                </a:solidFill>
                <a:effectLst/>
                <a:uLnTx/>
                <a:uFillTx/>
                <a:latin typeface="CiscoSansTT Light" panose="020B0503020201020303" pitchFamily="34" charset="0"/>
                <a:ea typeface="+mn-ea"/>
                <a:cs typeface="CiscoSansTT Light" panose="020B0503020201020303" pitchFamily="34" charset="0"/>
                <a:sym typeface="Arial" pitchFamily="34" charset="0"/>
              </a:rPr>
            </a:br>
            <a:r>
              <a:rPr kumimoji="0" lang="en-US" sz="1600" b="0" i="0" u="none" strike="noStrike" kern="0" cap="none" spc="0" normalizeH="0" baseline="0" noProof="0" dirty="0">
                <a:ln>
                  <a:noFill/>
                </a:ln>
                <a:solidFill>
                  <a:schemeClr val="accent1"/>
                </a:solidFill>
                <a:effectLst/>
                <a:uLnTx/>
                <a:uFillTx/>
                <a:latin typeface="CiscoSansTT Light" panose="020B0503020201020303" pitchFamily="34" charset="0"/>
                <a:ea typeface="+mn-ea"/>
                <a:cs typeface="CiscoSansTT Light" panose="020B0503020201020303" pitchFamily="34" charset="0"/>
                <a:sym typeface="Arial" pitchFamily="34" charset="0"/>
              </a:rPr>
              <a:t>by the speaker until June </a:t>
            </a:r>
            <a:r>
              <a:rPr lang="en-US" sz="1600" kern="0" dirty="0">
                <a:solidFill>
                  <a:schemeClr val="accent1"/>
                </a:solidFill>
                <a:latin typeface="CiscoSansTT Light" panose="020B0503020201020303" pitchFamily="34" charset="0"/>
                <a:cs typeface="CiscoSansTT Light" panose="020B0503020201020303" pitchFamily="34" charset="0"/>
              </a:rPr>
              <a:t>7</a:t>
            </a:r>
            <a:r>
              <a:rPr kumimoji="0" lang="en-US" sz="1600" b="0" i="0" u="none" strike="noStrike" kern="0" cap="none" spc="0" normalizeH="0" baseline="0" noProof="0" dirty="0">
                <a:ln>
                  <a:noFill/>
                </a:ln>
                <a:solidFill>
                  <a:schemeClr val="accent1"/>
                </a:solidFill>
                <a:effectLst/>
                <a:uLnTx/>
                <a:uFillTx/>
                <a:latin typeface="CiscoSansTT Light" panose="020B0503020201020303" pitchFamily="34" charset="0"/>
                <a:ea typeface="+mn-ea"/>
                <a:cs typeface="CiscoSansTT Light" panose="020B0503020201020303" pitchFamily="34" charset="0"/>
                <a:sym typeface="Arial" pitchFamily="34" charset="0"/>
              </a:rPr>
              <a:t>, 2024.</a:t>
            </a:r>
          </a:p>
        </p:txBody>
      </p:sp>
      <p:sp>
        <p:nvSpPr>
          <p:cNvPr id="21" name="Oval 20">
            <a:extLst>
              <a:ext uri="{FF2B5EF4-FFF2-40B4-BE49-F238E27FC236}">
                <a16:creationId xmlns:a16="http://schemas.microsoft.com/office/drawing/2014/main" id="{7989B9F2-BFD7-FA8C-B5A3-0E228D22F4A0}"/>
              </a:ext>
            </a:extLst>
          </p:cNvPr>
          <p:cNvSpPr>
            <a:spLocks noChangeAspect="1"/>
          </p:cNvSpPr>
          <p:nvPr/>
        </p:nvSpPr>
        <p:spPr>
          <a:xfrm>
            <a:off x="539304" y="2453755"/>
            <a:ext cx="205995" cy="20599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457189"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chemeClr val="bg1">
                    <a:lumMod val="75000"/>
                  </a:schemeClr>
                </a:solidFill>
                <a:effectLst/>
                <a:uLnTx/>
                <a:uFillTx/>
                <a:latin typeface="CiscoSansTT Light" panose="020B0503020201020303" pitchFamily="34" charset="0"/>
                <a:ea typeface="+mn-ea"/>
                <a:cs typeface="CiscoSansTT Light" panose="020B0503020201020303" pitchFamily="34" charset="0"/>
              </a:rPr>
              <a:t>1</a:t>
            </a:r>
          </a:p>
        </p:txBody>
      </p:sp>
      <p:sp>
        <p:nvSpPr>
          <p:cNvPr id="22" name="Oval 21">
            <a:extLst>
              <a:ext uri="{FF2B5EF4-FFF2-40B4-BE49-F238E27FC236}">
                <a16:creationId xmlns:a16="http://schemas.microsoft.com/office/drawing/2014/main" id="{CEFFAF91-BF6A-4260-E544-95C838A167C9}"/>
              </a:ext>
            </a:extLst>
          </p:cNvPr>
          <p:cNvSpPr>
            <a:spLocks noChangeAspect="1"/>
          </p:cNvSpPr>
          <p:nvPr/>
        </p:nvSpPr>
        <p:spPr>
          <a:xfrm>
            <a:off x="539304" y="2759941"/>
            <a:ext cx="205995" cy="20599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457189"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chemeClr val="bg1">
                    <a:lumMod val="75000"/>
                  </a:schemeClr>
                </a:solidFill>
                <a:effectLst/>
                <a:uLnTx/>
                <a:uFillTx/>
                <a:latin typeface="CiscoSansTT Light" panose="020B0503020201020303" pitchFamily="34" charset="0"/>
                <a:ea typeface="+mn-ea"/>
                <a:cs typeface="CiscoSansTT Light" panose="020B0503020201020303" pitchFamily="34" charset="0"/>
              </a:rPr>
              <a:t>2</a:t>
            </a:r>
          </a:p>
        </p:txBody>
      </p:sp>
      <p:sp>
        <p:nvSpPr>
          <p:cNvPr id="23" name="Oval 22">
            <a:extLst>
              <a:ext uri="{FF2B5EF4-FFF2-40B4-BE49-F238E27FC236}">
                <a16:creationId xmlns:a16="http://schemas.microsoft.com/office/drawing/2014/main" id="{8FA36392-224F-A587-343C-E451C6B4B050}"/>
              </a:ext>
            </a:extLst>
          </p:cNvPr>
          <p:cNvSpPr>
            <a:spLocks noChangeAspect="1"/>
          </p:cNvSpPr>
          <p:nvPr/>
        </p:nvSpPr>
        <p:spPr>
          <a:xfrm>
            <a:off x="539304" y="3066127"/>
            <a:ext cx="205995" cy="20599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457189"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chemeClr val="bg1">
                    <a:lumMod val="75000"/>
                  </a:schemeClr>
                </a:solidFill>
                <a:effectLst/>
                <a:uLnTx/>
                <a:uFillTx/>
                <a:latin typeface="CiscoSansTT Light" panose="020B0503020201020303" pitchFamily="34" charset="0"/>
                <a:ea typeface="+mn-ea"/>
                <a:cs typeface="CiscoSansTT Light" panose="020B0503020201020303" pitchFamily="34" charset="0"/>
              </a:rPr>
              <a:t>3</a:t>
            </a:r>
          </a:p>
        </p:txBody>
      </p:sp>
      <p:sp>
        <p:nvSpPr>
          <p:cNvPr id="24" name="Oval 23">
            <a:extLst>
              <a:ext uri="{FF2B5EF4-FFF2-40B4-BE49-F238E27FC236}">
                <a16:creationId xmlns:a16="http://schemas.microsoft.com/office/drawing/2014/main" id="{0CFA9F1F-21C4-046D-42AD-26CD22E88624}"/>
              </a:ext>
            </a:extLst>
          </p:cNvPr>
          <p:cNvSpPr>
            <a:spLocks noChangeAspect="1"/>
          </p:cNvSpPr>
          <p:nvPr/>
        </p:nvSpPr>
        <p:spPr>
          <a:xfrm>
            <a:off x="539304" y="3372312"/>
            <a:ext cx="205995" cy="20599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457189"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chemeClr val="bg1">
                    <a:lumMod val="75000"/>
                  </a:schemeClr>
                </a:solidFill>
                <a:effectLst/>
                <a:uLnTx/>
                <a:uFillTx/>
                <a:latin typeface="CiscoSansTT Light" panose="020B0503020201020303" pitchFamily="34" charset="0"/>
                <a:ea typeface="+mn-ea"/>
                <a:cs typeface="CiscoSansTT Light" panose="020B0503020201020303" pitchFamily="34" charset="0"/>
              </a:rPr>
              <a:t>4</a:t>
            </a:r>
          </a:p>
        </p:txBody>
      </p:sp>
      <p:sp>
        <p:nvSpPr>
          <p:cNvPr id="27" name="Footer Placeholder 2">
            <a:extLst>
              <a:ext uri="{FF2B5EF4-FFF2-40B4-BE49-F238E27FC236}">
                <a16:creationId xmlns:a16="http://schemas.microsoft.com/office/drawing/2014/main" id="{597747E1-CCC0-218B-81F9-11B77E35A9AA}"/>
              </a:ext>
            </a:extLst>
          </p:cNvPr>
          <p:cNvSpPr txBox="1">
            <a:spLocks/>
          </p:cNvSpPr>
          <p:nvPr/>
        </p:nvSpPr>
        <p:spPr bwMode="white">
          <a:xfrm>
            <a:off x="5903554" y="422429"/>
            <a:ext cx="1908892" cy="308407"/>
          </a:xfrm>
          <a:prstGeom prst="rect">
            <a:avLst/>
          </a:prstGeom>
          <a:noFill/>
          <a:ln w="9525">
            <a:noFill/>
            <a:miter lim="800000"/>
            <a:headEnd/>
            <a:tailEnd/>
          </a:ln>
          <a:effectLst/>
        </p:spPr>
        <p:txBody>
          <a:bodyPr wrap="square" lIns="61586" tIns="30792" rIns="61586" bIns="30792" anchor="ctr">
            <a:spAutoFit/>
          </a:bodyPr>
          <a:lstStyle>
            <a:defPPr>
              <a:defRPr lang="en-US"/>
            </a:defPPr>
            <a:lvl1pPr marL="0" marR="0" indent="0" algn="l" defTabSz="457189" rtl="0" eaLnBrk="1" fontAlgn="base" latinLnBrk="0" hangingPunct="1">
              <a:lnSpc>
                <a:spcPct val="100000"/>
              </a:lnSpc>
              <a:spcBef>
                <a:spcPct val="0"/>
              </a:spcBef>
              <a:spcAft>
                <a:spcPct val="0"/>
              </a:spcAft>
              <a:buClrTx/>
              <a:buSzTx/>
              <a:buFontTx/>
              <a:buNone/>
              <a:tabLst/>
              <a:defRPr kumimoji="0" lang="en-US" sz="800" b="0" i="0" u="none" strike="noStrike" kern="1200" cap="none" spc="0" normalizeH="0" baseline="0">
                <a:ln>
                  <a:noFill/>
                </a:ln>
                <a:solidFill>
                  <a:schemeClr val="accent1"/>
                </a:solidFill>
                <a:effectLst/>
                <a:uLnTx/>
                <a:uFillTx/>
                <a:latin typeface="CiscoSansTT Light" panose="020B0503020201020303" pitchFamily="34" charset="0"/>
                <a:ea typeface="ＭＳ Ｐゴシック" charset="0"/>
                <a:cs typeface="CiscoSansTT Light" panose="020B0503020201020303" pitchFamily="34"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pPr algn="ctr">
              <a:defRPr/>
            </a:pPr>
            <a:r>
              <a:rPr lang="en-US" dirty="0">
                <a:solidFill>
                  <a:schemeClr val="bg2"/>
                </a:solidFill>
                <a:cs typeface="ＭＳ Ｐゴシック" charset="0"/>
              </a:rPr>
              <a:t> https://</a:t>
            </a:r>
            <a:r>
              <a:rPr lang="en-US" dirty="0" err="1">
                <a:solidFill>
                  <a:schemeClr val="bg2"/>
                </a:solidFill>
                <a:cs typeface="ＭＳ Ｐゴシック" charset="0"/>
              </a:rPr>
              <a:t>ciscolive.ciscoevents.com</a:t>
            </a:r>
            <a:r>
              <a:rPr lang="en-US" dirty="0">
                <a:solidFill>
                  <a:schemeClr val="bg2"/>
                </a:solidFill>
                <a:cs typeface="ＭＳ Ｐゴシック" charset="0"/>
              </a:rPr>
              <a:t>/</a:t>
            </a:r>
            <a:br>
              <a:rPr lang="en-US" dirty="0">
                <a:solidFill>
                  <a:schemeClr val="bg2"/>
                </a:solidFill>
                <a:cs typeface="ＭＳ Ｐゴシック" charset="0"/>
              </a:rPr>
            </a:br>
            <a:r>
              <a:rPr lang="en-US" dirty="0" err="1">
                <a:solidFill>
                  <a:schemeClr val="bg2"/>
                </a:solidFill>
                <a:cs typeface="ＭＳ Ｐゴシック" charset="0"/>
              </a:rPr>
              <a:t>ciscolivebot</a:t>
            </a:r>
            <a:r>
              <a:rPr lang="en-US" dirty="0">
                <a:solidFill>
                  <a:schemeClr val="bg2"/>
                </a:solidFill>
                <a:cs typeface="ＭＳ Ｐゴシック" charset="0"/>
              </a:rPr>
              <a:t>/</a:t>
            </a:r>
            <a:r>
              <a:rPr lang="en-US" dirty="0">
                <a:cs typeface="ＭＳ Ｐゴシック" charset="0"/>
              </a:rPr>
              <a:t>#</a:t>
            </a:r>
            <a:r>
              <a:rPr lang="en-US" dirty="0"/>
              <a:t>BRKXXX-</a:t>
            </a:r>
            <a:r>
              <a:rPr lang="en-US" dirty="0" err="1"/>
              <a:t>xxxx</a:t>
            </a:r>
            <a:endParaRPr lang="en-US" dirty="0"/>
          </a:p>
        </p:txBody>
      </p:sp>
      <p:grpSp>
        <p:nvGrpSpPr>
          <p:cNvPr id="25" name="Group 24">
            <a:extLst>
              <a:ext uri="{FF2B5EF4-FFF2-40B4-BE49-F238E27FC236}">
                <a16:creationId xmlns:a16="http://schemas.microsoft.com/office/drawing/2014/main" id="{95AFABD1-57E7-F495-127A-FC7506952066}"/>
              </a:ext>
            </a:extLst>
          </p:cNvPr>
          <p:cNvGrpSpPr/>
          <p:nvPr/>
        </p:nvGrpSpPr>
        <p:grpSpPr>
          <a:xfrm>
            <a:off x="5926500" y="965315"/>
            <a:ext cx="1863000" cy="3589251"/>
            <a:chOff x="4715911" y="1043964"/>
            <a:chExt cx="1585994" cy="3055573"/>
          </a:xfrm>
        </p:grpSpPr>
        <p:grpSp>
          <p:nvGrpSpPr>
            <p:cNvPr id="72" name="Group 71">
              <a:extLst>
                <a:ext uri="{FF2B5EF4-FFF2-40B4-BE49-F238E27FC236}">
                  <a16:creationId xmlns:a16="http://schemas.microsoft.com/office/drawing/2014/main" id="{5C9F1F58-415F-0C62-E404-313E87B13DA3}"/>
                </a:ext>
              </a:extLst>
            </p:cNvPr>
            <p:cNvGrpSpPr/>
            <p:nvPr/>
          </p:nvGrpSpPr>
          <p:grpSpPr>
            <a:xfrm>
              <a:off x="4715911" y="1043964"/>
              <a:ext cx="1585994" cy="3055573"/>
              <a:chOff x="5338709" y="668305"/>
              <a:chExt cx="1585994" cy="3055573"/>
            </a:xfrm>
          </p:grpSpPr>
          <p:grpSp>
            <p:nvGrpSpPr>
              <p:cNvPr id="42" name="Group 41">
                <a:extLst>
                  <a:ext uri="{FF2B5EF4-FFF2-40B4-BE49-F238E27FC236}">
                    <a16:creationId xmlns:a16="http://schemas.microsoft.com/office/drawing/2014/main" id="{E5959F22-857B-6721-C298-68578D2313AE}"/>
                  </a:ext>
                </a:extLst>
              </p:cNvPr>
              <p:cNvGrpSpPr/>
              <p:nvPr/>
            </p:nvGrpSpPr>
            <p:grpSpPr>
              <a:xfrm>
                <a:off x="5338709" y="668305"/>
                <a:ext cx="1585994" cy="3055573"/>
                <a:chOff x="6065496" y="671480"/>
                <a:chExt cx="1585994" cy="3055573"/>
              </a:xfrm>
              <a:effectLst>
                <a:outerShdw blurRad="101600" dist="38100" dir="5400000" algn="t" rotWithShape="0">
                  <a:prstClr val="black">
                    <a:alpha val="20000"/>
                  </a:prstClr>
                </a:outerShdw>
              </a:effectLst>
            </p:grpSpPr>
            <p:sp>
              <p:nvSpPr>
                <p:cNvPr id="5" name="Rounded Rectangle 4">
                  <a:extLst>
                    <a:ext uri="{FF2B5EF4-FFF2-40B4-BE49-F238E27FC236}">
                      <a16:creationId xmlns:a16="http://schemas.microsoft.com/office/drawing/2014/main" id="{9CA1946F-5AC0-9A77-8C39-5CE8178E9E63}"/>
                    </a:ext>
                  </a:extLst>
                </p:cNvPr>
                <p:cNvSpPr/>
                <p:nvPr/>
              </p:nvSpPr>
              <p:spPr>
                <a:xfrm>
                  <a:off x="6102626" y="671480"/>
                  <a:ext cx="1510748" cy="3055573"/>
                </a:xfrm>
                <a:prstGeom prst="roundRect">
                  <a:avLst>
                    <a:gd name="adj" fmla="val 14035"/>
                  </a:avLst>
                </a:prstGeom>
                <a:solidFill>
                  <a:schemeClr val="bg2">
                    <a:lumMod val="95000"/>
                  </a:schemeClr>
                </a:solidFill>
                <a:ln w="25400">
                  <a:solidFill>
                    <a:schemeClr val="bg2">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9D2D8349-DC76-C908-B894-CAB926D86D52}"/>
                    </a:ext>
                  </a:extLst>
                </p:cNvPr>
                <p:cNvSpPr/>
                <p:nvPr/>
              </p:nvSpPr>
              <p:spPr>
                <a:xfrm>
                  <a:off x="6738425" y="3415875"/>
                  <a:ext cx="239151" cy="239151"/>
                </a:xfrm>
                <a:prstGeom prst="ellipse">
                  <a:avLst/>
                </a:prstGeom>
                <a:solidFill>
                  <a:schemeClr val="bg2">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FFBB1003-82A7-FC2F-B738-5637779EFDD3}"/>
                    </a:ext>
                  </a:extLst>
                </p:cNvPr>
                <p:cNvGrpSpPr/>
                <p:nvPr/>
              </p:nvGrpSpPr>
              <p:grpSpPr>
                <a:xfrm>
                  <a:off x="6630390" y="778740"/>
                  <a:ext cx="372443" cy="44866"/>
                  <a:chOff x="3352003" y="1669622"/>
                  <a:chExt cx="1489815" cy="179469"/>
                </a:xfrm>
                <a:solidFill>
                  <a:schemeClr val="bg2">
                    <a:lumMod val="85000"/>
                  </a:schemeClr>
                </a:solidFill>
              </p:grpSpPr>
              <p:sp>
                <p:nvSpPr>
                  <p:cNvPr id="31" name="Rounded Rectangle 30">
                    <a:extLst>
                      <a:ext uri="{FF2B5EF4-FFF2-40B4-BE49-F238E27FC236}">
                        <a16:creationId xmlns:a16="http://schemas.microsoft.com/office/drawing/2014/main" id="{A3F6EA27-5B56-2308-53FE-D54595D6ADDD}"/>
                      </a:ext>
                    </a:extLst>
                  </p:cNvPr>
                  <p:cNvSpPr/>
                  <p:nvPr/>
                </p:nvSpPr>
                <p:spPr>
                  <a:xfrm>
                    <a:off x="3744506" y="1704491"/>
                    <a:ext cx="1097312" cy="109731"/>
                  </a:xfrm>
                  <a:prstGeom prst="roundRect">
                    <a:avLst>
                      <a:gd name="adj" fmla="val 50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FB65B737-79CD-0C22-D7E5-B4D67105D6C5}"/>
                      </a:ext>
                    </a:extLst>
                  </p:cNvPr>
                  <p:cNvSpPr/>
                  <p:nvPr/>
                </p:nvSpPr>
                <p:spPr>
                  <a:xfrm>
                    <a:off x="3352003" y="1669622"/>
                    <a:ext cx="179469" cy="17946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7" name="Round Same Side Corner Rectangle 36">
                  <a:extLst>
                    <a:ext uri="{FF2B5EF4-FFF2-40B4-BE49-F238E27FC236}">
                      <a16:creationId xmlns:a16="http://schemas.microsoft.com/office/drawing/2014/main" id="{38D9C876-CBE8-3F3A-13E3-52CD184DCE83}"/>
                    </a:ext>
                  </a:extLst>
                </p:cNvPr>
                <p:cNvSpPr/>
                <p:nvPr/>
              </p:nvSpPr>
              <p:spPr>
                <a:xfrm rot="5400000">
                  <a:off x="7491471" y="1404545"/>
                  <a:ext cx="274320" cy="45719"/>
                </a:xfrm>
                <a:prstGeom prst="round2SameRect">
                  <a:avLst>
                    <a:gd name="adj1" fmla="val 50000"/>
                    <a:gd name="adj2" fmla="val 0"/>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88DD2CBC-5574-2624-A20B-DC2171151029}"/>
                    </a:ext>
                  </a:extLst>
                </p:cNvPr>
                <p:cNvGrpSpPr/>
                <p:nvPr/>
              </p:nvGrpSpPr>
              <p:grpSpPr>
                <a:xfrm>
                  <a:off x="6065496" y="1290241"/>
                  <a:ext cx="27432" cy="440900"/>
                  <a:chOff x="6038862" y="1290244"/>
                  <a:chExt cx="45720" cy="585979"/>
                </a:xfrm>
              </p:grpSpPr>
              <p:sp>
                <p:nvSpPr>
                  <p:cNvPr id="39" name="Round Same Side Corner Rectangle 38">
                    <a:extLst>
                      <a:ext uri="{FF2B5EF4-FFF2-40B4-BE49-F238E27FC236}">
                        <a16:creationId xmlns:a16="http://schemas.microsoft.com/office/drawing/2014/main" id="{F34F17D7-3CC4-4882-3869-93CA7018E158}"/>
                      </a:ext>
                    </a:extLst>
                  </p:cNvPr>
                  <p:cNvSpPr/>
                  <p:nvPr/>
                </p:nvSpPr>
                <p:spPr>
                  <a:xfrm rot="16200000" flipH="1">
                    <a:off x="5927829" y="1401278"/>
                    <a:ext cx="267787" cy="45719"/>
                  </a:xfrm>
                  <a:prstGeom prst="round2SameRect">
                    <a:avLst>
                      <a:gd name="adj1" fmla="val 50000"/>
                      <a:gd name="adj2" fmla="val 0"/>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Same Side Corner Rectangle 39">
                    <a:extLst>
                      <a:ext uri="{FF2B5EF4-FFF2-40B4-BE49-F238E27FC236}">
                        <a16:creationId xmlns:a16="http://schemas.microsoft.com/office/drawing/2014/main" id="{0B855889-B453-379D-C6E8-D153C68329CB}"/>
                      </a:ext>
                    </a:extLst>
                  </p:cNvPr>
                  <p:cNvSpPr/>
                  <p:nvPr/>
                </p:nvSpPr>
                <p:spPr>
                  <a:xfrm rot="16200000" flipH="1">
                    <a:off x="5927829" y="1719471"/>
                    <a:ext cx="267785" cy="45719"/>
                  </a:xfrm>
                  <a:prstGeom prst="round2SameRect">
                    <a:avLst>
                      <a:gd name="adj1" fmla="val 50000"/>
                      <a:gd name="adj2" fmla="val 0"/>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6" name="Phone">
                <a:extLst>
                  <a:ext uri="{FF2B5EF4-FFF2-40B4-BE49-F238E27FC236}">
                    <a16:creationId xmlns:a16="http://schemas.microsoft.com/office/drawing/2014/main" id="{32B5EC96-54F3-F346-571E-1FAA71A40378}"/>
                  </a:ext>
                </a:extLst>
              </p:cNvPr>
              <p:cNvGrpSpPr/>
              <p:nvPr/>
            </p:nvGrpSpPr>
            <p:grpSpPr>
              <a:xfrm>
                <a:off x="5472867" y="919789"/>
                <a:ext cx="1317223" cy="2414254"/>
                <a:chOff x="6735758" y="903985"/>
                <a:chExt cx="1317223" cy="2414254"/>
              </a:xfrm>
            </p:grpSpPr>
            <p:sp>
              <p:nvSpPr>
                <p:cNvPr id="7" name="Phone Backgrounf">
                  <a:extLst>
                    <a:ext uri="{FF2B5EF4-FFF2-40B4-BE49-F238E27FC236}">
                      <a16:creationId xmlns:a16="http://schemas.microsoft.com/office/drawing/2014/main" id="{0F170A9C-9656-1257-E84B-703CF62CA3E6}"/>
                    </a:ext>
                  </a:extLst>
                </p:cNvPr>
                <p:cNvSpPr/>
                <p:nvPr/>
              </p:nvSpPr>
              <p:spPr bwMode="auto">
                <a:xfrm>
                  <a:off x="6736213" y="974192"/>
                  <a:ext cx="1316313" cy="2344047"/>
                </a:xfrm>
                <a:prstGeom prst="roundRect">
                  <a:avLst>
                    <a:gd name="adj" fmla="val 2056"/>
                  </a:avLst>
                </a:prstGeom>
                <a:solidFill>
                  <a:schemeClr val="bg2"/>
                </a:solidFill>
                <a:ln w="12700" cap="flat">
                  <a:noFill/>
                  <a:miter lim="800000"/>
                  <a:headEnd type="none" w="med" len="med"/>
                  <a:tailEnd type="none" w="med" len="med"/>
                </a:ln>
              </p:spPr>
              <p:txBody>
                <a:bodyPr lIns="91440" tIns="45720" rIns="91440" bIns="45720" rtlCol="0" anchor="ctr"/>
                <a:lstStyle/>
                <a:p>
                  <a:pPr marL="0" marR="0" lvl="0" indent="0" algn="ctr" defTabSz="514337"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dirty="0" err="1">
                    <a:ln>
                      <a:noFill/>
                    </a:ln>
                    <a:solidFill>
                      <a:srgbClr val="005073"/>
                    </a:solidFill>
                    <a:effectLst/>
                    <a:uLnTx/>
                    <a:uFillTx/>
                    <a:latin typeface="Arial" charset="0"/>
                    <a:ea typeface="Arial" pitchFamily="-107" charset="0"/>
                    <a:cs typeface="Arial" pitchFamily="-107" charset="0"/>
                    <a:sym typeface="Arial" pitchFamily="-107" charset="0"/>
                  </a:endParaRPr>
                </a:p>
              </p:txBody>
            </p:sp>
            <p:pic>
              <p:nvPicPr>
                <p:cNvPr id="8" name="Webex Screen">
                  <a:extLst>
                    <a:ext uri="{FF2B5EF4-FFF2-40B4-BE49-F238E27FC236}">
                      <a16:creationId xmlns:a16="http://schemas.microsoft.com/office/drawing/2014/main" id="{9C1451E5-1AB3-823F-E5CE-4062094F73EE}"/>
                    </a:ext>
                  </a:extLst>
                </p:cNvPr>
                <p:cNvPicPr>
                  <a:picLocks noChangeAspect="1"/>
                </p:cNvPicPr>
                <p:nvPr userDrawn="1"/>
              </p:nvPicPr>
              <p:blipFill rotWithShape="1">
                <a:blip r:embed="rId3"/>
                <a:srcRect l="19" t="22518" r="-115" b="-3572"/>
                <a:stretch/>
              </p:blipFill>
              <p:spPr>
                <a:xfrm>
                  <a:off x="6735758" y="974192"/>
                  <a:ext cx="1317222" cy="2308412"/>
                </a:xfrm>
                <a:prstGeom prst="rect">
                  <a:avLst/>
                </a:prstGeom>
                <a:noFill/>
                <a:ln>
                  <a:noFill/>
                </a:ln>
              </p:spPr>
            </p:pic>
            <p:grpSp>
              <p:nvGrpSpPr>
                <p:cNvPr id="9" name="Webex Logo">
                  <a:extLst>
                    <a:ext uri="{FF2B5EF4-FFF2-40B4-BE49-F238E27FC236}">
                      <a16:creationId xmlns:a16="http://schemas.microsoft.com/office/drawing/2014/main" id="{2E1A6B86-778C-5D37-28EC-16E1D48C851B}"/>
                    </a:ext>
                  </a:extLst>
                </p:cNvPr>
                <p:cNvGrpSpPr/>
                <p:nvPr userDrawn="1"/>
              </p:nvGrpSpPr>
              <p:grpSpPr>
                <a:xfrm>
                  <a:off x="6761774" y="2760482"/>
                  <a:ext cx="180808" cy="177049"/>
                  <a:chOff x="6761774" y="2760482"/>
                  <a:chExt cx="180808" cy="177049"/>
                </a:xfrm>
              </p:grpSpPr>
              <p:sp>
                <p:nvSpPr>
                  <p:cNvPr id="13" name="White Background">
                    <a:extLst>
                      <a:ext uri="{FF2B5EF4-FFF2-40B4-BE49-F238E27FC236}">
                        <a16:creationId xmlns:a16="http://schemas.microsoft.com/office/drawing/2014/main" id="{888C0A0B-9BC6-7B99-400D-697BFBAE5002}"/>
                      </a:ext>
                    </a:extLst>
                  </p:cNvPr>
                  <p:cNvSpPr/>
                  <p:nvPr/>
                </p:nvSpPr>
                <p:spPr>
                  <a:xfrm>
                    <a:off x="6787134" y="2760482"/>
                    <a:ext cx="155448" cy="14630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Light"/>
                      <a:ea typeface="+mn-ea"/>
                      <a:cs typeface="+mn-cs"/>
                    </a:endParaRPr>
                  </a:p>
                </p:txBody>
              </p:sp>
              <p:pic>
                <p:nvPicPr>
                  <p:cNvPr id="14" name="WebexLogo_Color.png" descr="WebexLogo_Color.png">
                    <a:extLst>
                      <a:ext uri="{FF2B5EF4-FFF2-40B4-BE49-F238E27FC236}">
                        <a16:creationId xmlns:a16="http://schemas.microsoft.com/office/drawing/2014/main" id="{6D2FD380-D3B5-AD8D-9E7F-17CCC9E60BE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761774" y="2788306"/>
                    <a:ext cx="149225" cy="149225"/>
                  </a:xfrm>
                  <a:prstGeom prst="rect">
                    <a:avLst/>
                  </a:prstGeom>
                  <a:ln w="12700">
                    <a:miter lim="400000"/>
                  </a:ln>
                </p:spPr>
              </p:pic>
            </p:grpSp>
            <p:pic>
              <p:nvPicPr>
                <p:cNvPr id="11" name="Phone Header">
                  <a:extLst>
                    <a:ext uri="{FF2B5EF4-FFF2-40B4-BE49-F238E27FC236}">
                      <a16:creationId xmlns:a16="http://schemas.microsoft.com/office/drawing/2014/main" id="{7B2C3A33-8320-9504-7FD4-EDE32F9D321B}"/>
                    </a:ext>
                  </a:extLst>
                </p:cNvPr>
                <p:cNvPicPr>
                  <a:picLocks noChangeAspect="1"/>
                </p:cNvPicPr>
                <p:nvPr/>
              </p:nvPicPr>
              <p:blipFill rotWithShape="1">
                <a:blip r:embed="rId5"/>
                <a:srcRect l="327" t="132" r="504" b="89721"/>
                <a:stretch/>
              </p:blipFill>
              <p:spPr>
                <a:xfrm>
                  <a:off x="6736213" y="903985"/>
                  <a:ext cx="1316768" cy="291547"/>
                </a:xfrm>
                <a:prstGeom prst="round2SameRect">
                  <a:avLst>
                    <a:gd name="adj1" fmla="val 8625"/>
                    <a:gd name="adj2" fmla="val 0"/>
                  </a:avLst>
                </a:prstGeom>
                <a:noFill/>
                <a:ln>
                  <a:noFill/>
                </a:ln>
              </p:spPr>
            </p:pic>
            <p:sp>
              <p:nvSpPr>
                <p:cNvPr id="12" name="Notes">
                  <a:extLst>
                    <a:ext uri="{FF2B5EF4-FFF2-40B4-BE49-F238E27FC236}">
                      <a16:creationId xmlns:a16="http://schemas.microsoft.com/office/drawing/2014/main" id="{A908ABBA-9AE4-6465-9050-07994E88DE97}"/>
                    </a:ext>
                  </a:extLst>
                </p:cNvPr>
                <p:cNvSpPr/>
                <p:nvPr/>
              </p:nvSpPr>
              <p:spPr>
                <a:xfrm>
                  <a:off x="6763084" y="3098829"/>
                  <a:ext cx="1281248" cy="9960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r>
                    <a:rPr lang="en-US" sz="450" dirty="0">
                      <a:solidFill>
                        <a:schemeClr val="bg2">
                          <a:lumMod val="65000"/>
                        </a:schemeClr>
                      </a:solidFill>
                    </a:rPr>
                    <a:t>Enter your personal notes here</a:t>
                  </a:r>
                </a:p>
              </p:txBody>
            </p:sp>
          </p:grpSp>
        </p:grpSp>
        <p:sp>
          <p:nvSpPr>
            <p:cNvPr id="75" name="Rounded Rectangle 74">
              <a:extLst>
                <a:ext uri="{FF2B5EF4-FFF2-40B4-BE49-F238E27FC236}">
                  <a16:creationId xmlns:a16="http://schemas.microsoft.com/office/drawing/2014/main" id="{9539ADBF-18E8-5FBA-B7DF-FF6D9A26A6A2}"/>
                </a:ext>
              </a:extLst>
            </p:cNvPr>
            <p:cNvSpPr/>
            <p:nvPr/>
          </p:nvSpPr>
          <p:spPr>
            <a:xfrm>
              <a:off x="4780959" y="3151946"/>
              <a:ext cx="1455900" cy="197680"/>
            </a:xfrm>
            <a:prstGeom prst="roundRect">
              <a:avLst>
                <a:gd name="adj" fmla="val 50000"/>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8" name="Rectangle 4">
            <a:extLst>
              <a:ext uri="{FF2B5EF4-FFF2-40B4-BE49-F238E27FC236}">
                <a16:creationId xmlns:a16="http://schemas.microsoft.com/office/drawing/2014/main" id="{907830E1-9514-9F89-131E-A7DC0311D165}"/>
              </a:ext>
            </a:extLst>
          </p:cNvPr>
          <p:cNvSpPr>
            <a:spLocks noChangeArrowheads="1"/>
          </p:cNvSpPr>
          <p:nvPr/>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bg1"/>
                </a:solidFill>
                <a:effectLst/>
                <a:uLnTx/>
                <a:uFillTx/>
                <a:latin typeface="+mn-lt"/>
                <a:ea typeface="ＭＳ Ｐゴシック" charset="0"/>
                <a:cs typeface="CiscoSansTT Light" panose="020B0503020201020303" pitchFamily="34" charset="0"/>
              </a:rPr>
              <a:t>© 2024  Cisco and/or its affiliates. All rights reserved.   Cisco Public</a:t>
            </a:r>
          </a:p>
        </p:txBody>
      </p:sp>
      <p:sp>
        <p:nvSpPr>
          <p:cNvPr id="44" name="Footer Placeholder 2">
            <a:extLst>
              <a:ext uri="{FF2B5EF4-FFF2-40B4-BE49-F238E27FC236}">
                <a16:creationId xmlns:a16="http://schemas.microsoft.com/office/drawing/2014/main" id="{68015C99-D81A-A08D-FFD5-CD7E79DD8D51}"/>
              </a:ext>
            </a:extLst>
          </p:cNvPr>
          <p:cNvSpPr>
            <a:spLocks noGrp="1"/>
          </p:cNvSpPr>
          <p:nvPr>
            <p:ph type="ftr" sz="quarter" idx="3"/>
          </p:nvPr>
        </p:nvSpPr>
        <p:spPr bwMode="white">
          <a:xfrm>
            <a:off x="4937498" y="4946904"/>
            <a:ext cx="912427" cy="154518"/>
          </a:xfrm>
          <a:prstGeom prst="rect">
            <a:avLst/>
          </a:prstGeom>
          <a:noFill/>
          <a:ln w="9525">
            <a:noFill/>
            <a:miter lim="800000"/>
            <a:headEnd/>
            <a:tailEnd/>
          </a:ln>
          <a:effectLst/>
        </p:spPr>
        <p:txBody>
          <a:bodyPr wrap="square" lIns="61586" tIns="30792" rIns="61586" bIns="30792" anchor="b">
            <a:spAutoFit/>
          </a:bodyPr>
          <a:lstStyle>
            <a:lvl1pPr algn="l">
              <a:defRPr lang="en-US" sz="600" dirty="0">
                <a:solidFill>
                  <a:schemeClr val="tx1"/>
                </a:solidFill>
                <a:latin typeface="+mn-lt"/>
                <a:cs typeface="CiscoSans Thin"/>
              </a:defRPr>
            </a:lvl1pPr>
          </a:lstStyle>
          <a:p>
            <a:pPr defTabSz="610744"/>
            <a:r>
              <a:rPr lang="en-US">
                <a:solidFill>
                  <a:schemeClr val="bg1"/>
                </a:solidFill>
              </a:rPr>
              <a:t>DEVWKS-1700</a:t>
            </a:r>
          </a:p>
        </p:txBody>
      </p:sp>
      <p:grpSp>
        <p:nvGrpSpPr>
          <p:cNvPr id="20" name="Group 19">
            <a:extLst>
              <a:ext uri="{FF2B5EF4-FFF2-40B4-BE49-F238E27FC236}">
                <a16:creationId xmlns:a16="http://schemas.microsoft.com/office/drawing/2014/main" id="{371E43D0-3F2A-41CE-B9B7-6D106CAB5B5D}"/>
              </a:ext>
            </a:extLst>
          </p:cNvPr>
          <p:cNvGrpSpPr/>
          <p:nvPr/>
        </p:nvGrpSpPr>
        <p:grpSpPr>
          <a:xfrm>
            <a:off x="536418" y="4785947"/>
            <a:ext cx="1005840" cy="274194"/>
            <a:chOff x="536418" y="4785947"/>
            <a:chExt cx="1005840" cy="274194"/>
          </a:xfrm>
          <a:solidFill>
            <a:schemeClr val="bg1"/>
          </a:solidFill>
        </p:grpSpPr>
        <p:grpSp>
          <p:nvGrpSpPr>
            <p:cNvPr id="26" name="Group 25">
              <a:extLst>
                <a:ext uri="{FF2B5EF4-FFF2-40B4-BE49-F238E27FC236}">
                  <a16:creationId xmlns:a16="http://schemas.microsoft.com/office/drawing/2014/main" id="{8A21167B-19C2-3B75-EE00-A13DF99A9970}"/>
                </a:ext>
              </a:extLst>
            </p:cNvPr>
            <p:cNvGrpSpPr/>
            <p:nvPr/>
          </p:nvGrpSpPr>
          <p:grpSpPr>
            <a:xfrm>
              <a:off x="536418" y="4930673"/>
              <a:ext cx="386220" cy="86649"/>
              <a:chOff x="2826390" y="-407669"/>
              <a:chExt cx="1216132" cy="272841"/>
            </a:xfrm>
            <a:grpFill/>
          </p:grpSpPr>
          <p:sp>
            <p:nvSpPr>
              <p:cNvPr id="48" name="Freeform 47">
                <a:extLst>
                  <a:ext uri="{FF2B5EF4-FFF2-40B4-BE49-F238E27FC236}">
                    <a16:creationId xmlns:a16="http://schemas.microsoft.com/office/drawing/2014/main" id="{8DA52F1A-9D71-302F-CB86-B313978D0D50}"/>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3DD4FD2F-6776-8A64-FF84-36E052055798}"/>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A9DDA8D6-1C43-F03D-B731-07E7BE2EEC8D}"/>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C3BFD9A0-EF8C-6A9B-7521-DD9942774889}"/>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E1A9A5CC-439A-C788-B3DE-9D2987B87536}"/>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29" name="Group 28">
              <a:extLst>
                <a:ext uri="{FF2B5EF4-FFF2-40B4-BE49-F238E27FC236}">
                  <a16:creationId xmlns:a16="http://schemas.microsoft.com/office/drawing/2014/main" id="{43196C7F-4C04-6AB6-FF38-5F9D9AD454E0}"/>
                </a:ext>
              </a:extLst>
            </p:cNvPr>
            <p:cNvGrpSpPr/>
            <p:nvPr/>
          </p:nvGrpSpPr>
          <p:grpSpPr>
            <a:xfrm>
              <a:off x="968312" y="4785947"/>
              <a:ext cx="573946" cy="274194"/>
              <a:chOff x="4186345" y="-863385"/>
              <a:chExt cx="1807247" cy="863385"/>
            </a:xfrm>
            <a:grpFill/>
          </p:grpSpPr>
          <p:sp>
            <p:nvSpPr>
              <p:cNvPr id="30" name="Freeform 29">
                <a:extLst>
                  <a:ext uri="{FF2B5EF4-FFF2-40B4-BE49-F238E27FC236}">
                    <a16:creationId xmlns:a16="http://schemas.microsoft.com/office/drawing/2014/main" id="{30B81E02-1F1F-1CDE-F209-F27FBB82978D}"/>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5F29EA92-8BA7-9238-D010-3A0E3327DCB6}"/>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66962619-D39E-8C6C-8DE4-C4ED0E341DFF}"/>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2F85A34B-C24B-40F0-EFD8-AA1E9D947DC3}"/>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F75DAFB2-49A4-A5D7-EE29-3B8A8B03BB79}"/>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4348908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pic>
        <p:nvPicPr>
          <p:cNvPr id="2" name="Picture 1">
            <a:extLst>
              <a:ext uri="{FF2B5EF4-FFF2-40B4-BE49-F238E27FC236}">
                <a16:creationId xmlns:a16="http://schemas.microsoft.com/office/drawing/2014/main" id="{C5D623CF-A9C6-BB73-AF0D-B5A109BD8987}"/>
              </a:ext>
            </a:extLst>
          </p:cNvPr>
          <p:cNvPicPr>
            <a:picLocks noChangeAspect="1"/>
          </p:cNvPicPr>
          <p:nvPr/>
        </p:nvPicPr>
        <p:blipFill>
          <a:blip r:embed="rId3"/>
          <a:stretch>
            <a:fillRect/>
          </a:stretch>
        </p:blipFill>
        <p:spPr>
          <a:xfrm>
            <a:off x="2878085" y="676635"/>
            <a:ext cx="3387830" cy="4129406"/>
          </a:xfrm>
          <a:prstGeom prst="rect">
            <a:avLst/>
          </a:prstGeom>
        </p:spPr>
      </p:pic>
      <p:sp>
        <p:nvSpPr>
          <p:cNvPr id="3" name="Title 2">
            <a:extLst>
              <a:ext uri="{FF2B5EF4-FFF2-40B4-BE49-F238E27FC236}">
                <a16:creationId xmlns:a16="http://schemas.microsoft.com/office/drawing/2014/main" id="{7147AD26-8112-C64A-BA52-6682FCE5FBC9}"/>
              </a:ext>
            </a:extLst>
          </p:cNvPr>
          <p:cNvSpPr>
            <a:spLocks noGrp="1"/>
          </p:cNvSpPr>
          <p:nvPr>
            <p:ph type="title"/>
          </p:nvPr>
        </p:nvSpPr>
        <p:spPr>
          <a:xfrm>
            <a:off x="443997" y="192024"/>
            <a:ext cx="8257032" cy="409761"/>
          </a:xfrm>
        </p:spPr>
        <p:txBody>
          <a:bodyPr/>
          <a:lstStyle/>
          <a:p>
            <a:pPr algn="ctr"/>
            <a:r>
              <a:rPr lang="en-US" dirty="0"/>
              <a:t>first_playbook.yaml</a:t>
            </a:r>
          </a:p>
        </p:txBody>
      </p:sp>
    </p:spTree>
    <p:extLst>
      <p:ext uri="{BB962C8B-B14F-4D97-AF65-F5344CB8AC3E}">
        <p14:creationId xmlns:p14="http://schemas.microsoft.com/office/powerpoint/2010/main" val="29159332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53A87AD3-0386-6F90-D6A7-6C0305A057EC}"/>
              </a:ext>
            </a:extLst>
          </p:cNvPr>
          <p:cNvSpPr>
            <a:spLocks noGrp="1"/>
          </p:cNvSpPr>
          <p:nvPr>
            <p:ph type="title"/>
          </p:nvPr>
        </p:nvSpPr>
        <p:spPr>
          <a:xfrm>
            <a:off x="443997" y="192024"/>
            <a:ext cx="8257032" cy="409761"/>
          </a:xfrm>
        </p:spPr>
        <p:txBody>
          <a:bodyPr/>
          <a:lstStyle/>
          <a:p>
            <a:pPr algn="ctr"/>
            <a:r>
              <a:rPr lang="en-US" dirty="0"/>
              <a:t>first_playbook.yaml</a:t>
            </a:r>
          </a:p>
        </p:txBody>
      </p:sp>
      <p:pic>
        <p:nvPicPr>
          <p:cNvPr id="3" name="Picture 2">
            <a:extLst>
              <a:ext uri="{FF2B5EF4-FFF2-40B4-BE49-F238E27FC236}">
                <a16:creationId xmlns:a16="http://schemas.microsoft.com/office/drawing/2014/main" id="{9FA66226-2152-E518-D615-E86A4DF84295}"/>
              </a:ext>
            </a:extLst>
          </p:cNvPr>
          <p:cNvPicPr>
            <a:picLocks noChangeAspect="1"/>
          </p:cNvPicPr>
          <p:nvPr/>
        </p:nvPicPr>
        <p:blipFill>
          <a:blip r:embed="rId3"/>
          <a:stretch>
            <a:fillRect/>
          </a:stretch>
        </p:blipFill>
        <p:spPr>
          <a:xfrm>
            <a:off x="2292733" y="805464"/>
            <a:ext cx="4558533" cy="3871748"/>
          </a:xfrm>
          <a:prstGeom prst="rect">
            <a:avLst/>
          </a:prstGeom>
        </p:spPr>
      </p:pic>
      <p:sp>
        <p:nvSpPr>
          <p:cNvPr id="6" name="Title 2">
            <a:extLst>
              <a:ext uri="{FF2B5EF4-FFF2-40B4-BE49-F238E27FC236}">
                <a16:creationId xmlns:a16="http://schemas.microsoft.com/office/drawing/2014/main" id="{327C073A-BCDA-2911-72A6-B09FD4F564B3}"/>
              </a:ext>
            </a:extLst>
          </p:cNvPr>
          <p:cNvSpPr txBox="1">
            <a:spLocks/>
          </p:cNvSpPr>
          <p:nvPr/>
        </p:nvSpPr>
        <p:spPr bwMode="auto">
          <a:xfrm>
            <a:off x="2521841" y="121990"/>
            <a:ext cx="8257032" cy="409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b" anchorCtr="0" compatLnSpc="1">
            <a:prstTxWarp prst="textNoShape">
              <a:avLst/>
            </a:prstTxWarp>
          </a:bodyPr>
          <a:lstStyle>
            <a:lvl1pPr algn="l" defTabSz="684213" rtl="0" eaLnBrk="1" fontAlgn="base" hangingPunct="1">
              <a:lnSpc>
                <a:spcPct val="80000"/>
              </a:lnSpc>
              <a:spcBef>
                <a:spcPct val="0"/>
              </a:spcBef>
              <a:spcAft>
                <a:spcPct val="0"/>
              </a:spcAft>
              <a:defRPr lang="en-US" sz="2800" b="0" i="0" u="none" kern="1200" dirty="0">
                <a:solidFill>
                  <a:schemeClr val="bg2"/>
                </a:solidFill>
                <a:latin typeface="+mj-lt"/>
                <a:ea typeface="CiscoSansTT Light" panose="020B0503020201020303" pitchFamily="34" charset="0"/>
                <a:cs typeface="CiscoSansTT Light" panose="020B0503020201020303" pitchFamily="34"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pPr algn="ctr"/>
            <a:r>
              <a:rPr lang="en-US" sz="1800" dirty="0"/>
              <a:t>(continued)</a:t>
            </a:r>
          </a:p>
        </p:txBody>
      </p:sp>
    </p:spTree>
    <p:extLst>
      <p:ext uri="{BB962C8B-B14F-4D97-AF65-F5344CB8AC3E}">
        <p14:creationId xmlns:p14="http://schemas.microsoft.com/office/powerpoint/2010/main" val="22943647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154" y="1600789"/>
            <a:ext cx="4062781" cy="1941922"/>
          </a:xfrm>
        </p:spPr>
        <p:txBody>
          <a:bodyPr/>
          <a:lstStyle/>
          <a:p>
            <a:r>
              <a:rPr lang="en-US" dirty="0"/>
              <a:t>Git with the Program</a:t>
            </a:r>
          </a:p>
        </p:txBody>
      </p:sp>
      <p:pic>
        <p:nvPicPr>
          <p:cNvPr id="3" name="Graphic 2" descr="Aspiration with solid fill">
            <a:extLst>
              <a:ext uri="{FF2B5EF4-FFF2-40B4-BE49-F238E27FC236}">
                <a16:creationId xmlns:a16="http://schemas.microsoft.com/office/drawing/2014/main" id="{27C2834B-DCC8-55A0-CBA2-D95D37EC6FB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01303" y="2023092"/>
            <a:ext cx="914400" cy="914400"/>
          </a:xfrm>
          <a:prstGeom prst="rect">
            <a:avLst/>
          </a:prstGeom>
        </p:spPr>
      </p:pic>
    </p:spTree>
    <p:extLst>
      <p:ext uri="{BB962C8B-B14F-4D97-AF65-F5344CB8AC3E}">
        <p14:creationId xmlns:p14="http://schemas.microsoft.com/office/powerpoint/2010/main" val="14363458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8" name="Title 2">
            <a:extLst>
              <a:ext uri="{FF2B5EF4-FFF2-40B4-BE49-F238E27FC236}">
                <a16:creationId xmlns:a16="http://schemas.microsoft.com/office/drawing/2014/main" id="{82D3ABE5-D513-0008-0978-885E0CCB5D7E}"/>
              </a:ext>
            </a:extLst>
          </p:cNvPr>
          <p:cNvSpPr>
            <a:spLocks noGrp="1"/>
          </p:cNvSpPr>
          <p:nvPr>
            <p:ph type="title"/>
          </p:nvPr>
        </p:nvSpPr>
        <p:spPr>
          <a:xfrm>
            <a:off x="443997" y="222324"/>
            <a:ext cx="8257032" cy="731520"/>
          </a:xfrm>
        </p:spPr>
        <p:txBody>
          <a:bodyPr/>
          <a:lstStyle/>
          <a:p>
            <a:pPr algn="ctr"/>
            <a:r>
              <a:rPr lang="en-US" dirty="0"/>
              <a:t>We will have Ansible pull a playbook from a GitHub repo and then run that playbook.</a:t>
            </a:r>
          </a:p>
        </p:txBody>
      </p:sp>
      <p:sp>
        <p:nvSpPr>
          <p:cNvPr id="9" name="Text Placeholder 1">
            <a:extLst>
              <a:ext uri="{FF2B5EF4-FFF2-40B4-BE49-F238E27FC236}">
                <a16:creationId xmlns:a16="http://schemas.microsoft.com/office/drawing/2014/main" id="{0DE7DFFB-02A4-9555-0B5D-47EDDC349D87}"/>
              </a:ext>
            </a:extLst>
          </p:cNvPr>
          <p:cNvSpPr>
            <a:spLocks noGrp="1"/>
          </p:cNvSpPr>
          <p:nvPr>
            <p:ph sz="quarter" idx="11"/>
          </p:nvPr>
        </p:nvSpPr>
        <p:spPr>
          <a:xfrm>
            <a:off x="443484" y="1201171"/>
            <a:ext cx="8257032" cy="3125382"/>
          </a:xfrm>
        </p:spPr>
        <p:txBody>
          <a:bodyPr/>
          <a:lstStyle/>
          <a:p>
            <a:pPr marL="0" indent="0">
              <a:buNone/>
            </a:pPr>
            <a:r>
              <a:rPr lang="en-US" sz="2400" dirty="0">
                <a:solidFill>
                  <a:schemeClr val="accent1"/>
                </a:solidFill>
              </a:rPr>
              <a:t>We have a playbook called </a:t>
            </a:r>
            <a:r>
              <a:rPr lang="en-US" sz="2400" dirty="0">
                <a:solidFill>
                  <a:schemeClr val="accent5"/>
                </a:solidFill>
              </a:rPr>
              <a:t>github.yaml </a:t>
            </a:r>
            <a:r>
              <a:rPr lang="en-US" sz="2400" dirty="0">
                <a:solidFill>
                  <a:schemeClr val="accent1"/>
                </a:solidFill>
              </a:rPr>
              <a:t>that we will run to download a playbook called </a:t>
            </a:r>
            <a:r>
              <a:rPr lang="en-US" sz="2400" dirty="0">
                <a:solidFill>
                  <a:schemeClr val="accent5"/>
                </a:solidFill>
              </a:rPr>
              <a:t>hello_world.yaml </a:t>
            </a:r>
            <a:r>
              <a:rPr lang="en-US" sz="2400" dirty="0">
                <a:solidFill>
                  <a:schemeClr val="accent1"/>
                </a:solidFill>
              </a:rPr>
              <a:t>from a GitHub repo and then run that playbook, which will print a Hello World message.</a:t>
            </a:r>
          </a:p>
          <a:p>
            <a:pPr marL="0" indent="0">
              <a:buNone/>
            </a:pPr>
            <a:endParaRPr lang="en-US" sz="2400" dirty="0">
              <a:solidFill>
                <a:schemeClr val="accent1"/>
              </a:solidFill>
            </a:endParaRPr>
          </a:p>
          <a:p>
            <a:pPr marL="0" indent="0">
              <a:buNone/>
            </a:pPr>
            <a:r>
              <a:rPr lang="en-US" sz="2400" dirty="0">
                <a:solidFill>
                  <a:schemeClr val="accent2"/>
                </a:solidFill>
              </a:rPr>
              <a:t>ansible-playbook github.yaml</a:t>
            </a:r>
          </a:p>
        </p:txBody>
      </p:sp>
    </p:spTree>
    <p:extLst>
      <p:ext uri="{BB962C8B-B14F-4D97-AF65-F5344CB8AC3E}">
        <p14:creationId xmlns:p14="http://schemas.microsoft.com/office/powerpoint/2010/main" val="21795460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3059C021-DD22-FC96-2AE1-649721117998}"/>
              </a:ext>
            </a:extLst>
          </p:cNvPr>
          <p:cNvSpPr>
            <a:spLocks noGrp="1"/>
          </p:cNvSpPr>
          <p:nvPr>
            <p:ph type="title"/>
          </p:nvPr>
        </p:nvSpPr>
        <p:spPr>
          <a:xfrm>
            <a:off x="443997" y="192024"/>
            <a:ext cx="8257032" cy="731520"/>
          </a:xfrm>
        </p:spPr>
        <p:txBody>
          <a:bodyPr/>
          <a:lstStyle/>
          <a:p>
            <a:pPr algn="ctr"/>
            <a:r>
              <a:rPr lang="en-US" dirty="0"/>
              <a:t>ansible_playbooks/github.yaml</a:t>
            </a:r>
          </a:p>
        </p:txBody>
      </p:sp>
      <p:pic>
        <p:nvPicPr>
          <p:cNvPr id="3" name="Picture 2">
            <a:extLst>
              <a:ext uri="{FF2B5EF4-FFF2-40B4-BE49-F238E27FC236}">
                <a16:creationId xmlns:a16="http://schemas.microsoft.com/office/drawing/2014/main" id="{151F026C-5636-606A-9CBB-235FD581D896}"/>
              </a:ext>
            </a:extLst>
          </p:cNvPr>
          <p:cNvPicPr>
            <a:picLocks noChangeAspect="1"/>
          </p:cNvPicPr>
          <p:nvPr/>
        </p:nvPicPr>
        <p:blipFill>
          <a:blip r:embed="rId3"/>
          <a:stretch>
            <a:fillRect/>
          </a:stretch>
        </p:blipFill>
        <p:spPr>
          <a:xfrm>
            <a:off x="597750" y="1093683"/>
            <a:ext cx="7772400" cy="3551059"/>
          </a:xfrm>
          <a:prstGeom prst="rect">
            <a:avLst/>
          </a:prstGeom>
        </p:spPr>
      </p:pic>
    </p:spTree>
    <p:extLst>
      <p:ext uri="{BB962C8B-B14F-4D97-AF65-F5344CB8AC3E}">
        <p14:creationId xmlns:p14="http://schemas.microsoft.com/office/powerpoint/2010/main" val="6881844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1FA214C5-13A3-6E64-9B76-FE562D230840}"/>
              </a:ext>
            </a:extLst>
          </p:cNvPr>
          <p:cNvSpPr>
            <a:spLocks noGrp="1"/>
          </p:cNvSpPr>
          <p:nvPr>
            <p:ph type="title"/>
          </p:nvPr>
        </p:nvSpPr>
        <p:spPr>
          <a:xfrm>
            <a:off x="0" y="297712"/>
            <a:ext cx="8920716" cy="776176"/>
          </a:xfrm>
        </p:spPr>
        <p:txBody>
          <a:bodyPr/>
          <a:lstStyle/>
          <a:p>
            <a:pPr algn="ctr"/>
            <a:r>
              <a:rPr lang="en-US" sz="2000" dirty="0"/>
              <a:t>https://github.com/xanderstevenson/intro-ansible-automation/blob/main/cisco_live/ansible-playbooks/hello_world.yaml</a:t>
            </a:r>
          </a:p>
        </p:txBody>
      </p:sp>
      <p:pic>
        <p:nvPicPr>
          <p:cNvPr id="3" name="Picture 2">
            <a:extLst>
              <a:ext uri="{FF2B5EF4-FFF2-40B4-BE49-F238E27FC236}">
                <a16:creationId xmlns:a16="http://schemas.microsoft.com/office/drawing/2014/main" id="{D8287051-B99F-578B-4F4F-2DDDF339014D}"/>
              </a:ext>
            </a:extLst>
          </p:cNvPr>
          <p:cNvPicPr>
            <a:picLocks noChangeAspect="1"/>
          </p:cNvPicPr>
          <p:nvPr/>
        </p:nvPicPr>
        <p:blipFill>
          <a:blip r:embed="rId3"/>
          <a:stretch>
            <a:fillRect/>
          </a:stretch>
        </p:blipFill>
        <p:spPr>
          <a:xfrm>
            <a:off x="2787650" y="1606550"/>
            <a:ext cx="3568700" cy="1930400"/>
          </a:xfrm>
          <a:prstGeom prst="rect">
            <a:avLst/>
          </a:prstGeom>
        </p:spPr>
      </p:pic>
    </p:spTree>
    <p:extLst>
      <p:ext uri="{BB962C8B-B14F-4D97-AF65-F5344CB8AC3E}">
        <p14:creationId xmlns:p14="http://schemas.microsoft.com/office/powerpoint/2010/main" val="1955861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F4A20584-7859-636C-E69A-BE7104D77575}"/>
              </a:ext>
            </a:extLst>
          </p:cNvPr>
          <p:cNvSpPr>
            <a:spLocks noGrp="1"/>
          </p:cNvSpPr>
          <p:nvPr>
            <p:ph type="title"/>
          </p:nvPr>
        </p:nvSpPr>
        <p:spPr>
          <a:xfrm>
            <a:off x="0" y="148856"/>
            <a:ext cx="8920716" cy="617659"/>
          </a:xfrm>
        </p:spPr>
        <p:txBody>
          <a:bodyPr/>
          <a:lstStyle/>
          <a:p>
            <a:pPr algn="ctr"/>
            <a:r>
              <a:rPr lang="en-US" dirty="0"/>
              <a:t>Output</a:t>
            </a:r>
          </a:p>
        </p:txBody>
      </p:sp>
      <p:pic>
        <p:nvPicPr>
          <p:cNvPr id="3" name="Picture 2">
            <a:extLst>
              <a:ext uri="{FF2B5EF4-FFF2-40B4-BE49-F238E27FC236}">
                <a16:creationId xmlns:a16="http://schemas.microsoft.com/office/drawing/2014/main" id="{477D2D7F-5BE8-DEAA-4777-7C8C6DDDF890}"/>
              </a:ext>
            </a:extLst>
          </p:cNvPr>
          <p:cNvPicPr>
            <a:picLocks noChangeAspect="1"/>
          </p:cNvPicPr>
          <p:nvPr/>
        </p:nvPicPr>
        <p:blipFill>
          <a:blip r:embed="rId3"/>
          <a:stretch>
            <a:fillRect/>
          </a:stretch>
        </p:blipFill>
        <p:spPr>
          <a:xfrm>
            <a:off x="685800" y="917771"/>
            <a:ext cx="7772400" cy="3565643"/>
          </a:xfrm>
          <a:prstGeom prst="rect">
            <a:avLst/>
          </a:prstGeom>
        </p:spPr>
      </p:pic>
    </p:spTree>
    <p:extLst>
      <p:ext uri="{BB962C8B-B14F-4D97-AF65-F5344CB8AC3E}">
        <p14:creationId xmlns:p14="http://schemas.microsoft.com/office/powerpoint/2010/main" val="3090310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473" y="1600789"/>
            <a:ext cx="4601737" cy="1941922"/>
          </a:xfrm>
        </p:spPr>
        <p:txBody>
          <a:bodyPr/>
          <a:lstStyle/>
          <a:p>
            <a:r>
              <a:rPr lang="en-US" dirty="0" err="1"/>
              <a:t>cURLs</a:t>
            </a:r>
            <a:r>
              <a:rPr lang="en-US" dirty="0"/>
              <a:t> with Ansible Fun</a:t>
            </a:r>
          </a:p>
        </p:txBody>
      </p:sp>
      <p:pic>
        <p:nvPicPr>
          <p:cNvPr id="3" name="Graphic 2" descr="Clown outline">
            <a:extLst>
              <a:ext uri="{FF2B5EF4-FFF2-40B4-BE49-F238E27FC236}">
                <a16:creationId xmlns:a16="http://schemas.microsoft.com/office/drawing/2014/main" id="{37B0ED89-21AF-987A-DC71-9804F45A4B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31713" y="2114550"/>
            <a:ext cx="914400" cy="914400"/>
          </a:xfrm>
          <a:prstGeom prst="rect">
            <a:avLst/>
          </a:prstGeom>
        </p:spPr>
      </p:pic>
    </p:spTree>
    <p:extLst>
      <p:ext uri="{BB962C8B-B14F-4D97-AF65-F5344CB8AC3E}">
        <p14:creationId xmlns:p14="http://schemas.microsoft.com/office/powerpoint/2010/main" val="16819843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2849BDF5-B394-7CE6-DCFD-EADE844E6C3A}"/>
              </a:ext>
            </a:extLst>
          </p:cNvPr>
          <p:cNvSpPr>
            <a:spLocks noGrp="1"/>
          </p:cNvSpPr>
          <p:nvPr>
            <p:ph type="title"/>
          </p:nvPr>
        </p:nvSpPr>
        <p:spPr>
          <a:xfrm>
            <a:off x="443997" y="192024"/>
            <a:ext cx="8257032" cy="409761"/>
          </a:xfrm>
        </p:spPr>
        <p:txBody>
          <a:bodyPr/>
          <a:lstStyle/>
          <a:p>
            <a:pPr algn="ctr"/>
            <a:r>
              <a:rPr lang="en-US" dirty="0"/>
              <a:t>ansible_playbooks/curl.yaml</a:t>
            </a:r>
          </a:p>
        </p:txBody>
      </p:sp>
      <p:sp>
        <p:nvSpPr>
          <p:cNvPr id="3" name="TextBox 2">
            <a:extLst>
              <a:ext uri="{FF2B5EF4-FFF2-40B4-BE49-F238E27FC236}">
                <a16:creationId xmlns:a16="http://schemas.microsoft.com/office/drawing/2014/main" id="{0880978C-B608-90C8-9E9A-85F97209769B}"/>
              </a:ext>
            </a:extLst>
          </p:cNvPr>
          <p:cNvSpPr txBox="1"/>
          <p:nvPr/>
        </p:nvSpPr>
        <p:spPr>
          <a:xfrm>
            <a:off x="407028" y="432703"/>
            <a:ext cx="8142955" cy="4278094"/>
          </a:xfrm>
          <a:prstGeom prst="rect">
            <a:avLst/>
          </a:prstGeom>
          <a:noFill/>
        </p:spPr>
        <p:txBody>
          <a:bodyPr wrap="square">
            <a:spAutoFit/>
          </a:bodyPr>
          <a:lstStyle/>
          <a:p>
            <a:r>
              <a:rPr lang="en-US" sz="1600" b="0" dirty="0">
                <a:solidFill>
                  <a:srgbClr val="569CD6"/>
                </a:solidFill>
                <a:effectLst/>
                <a:latin typeface="+mn-lt"/>
              </a:rPr>
              <a:t>---</a:t>
            </a:r>
          </a:p>
          <a:p>
            <a:r>
              <a:rPr lang="en-US" sz="1600" b="0" dirty="0">
                <a:solidFill>
                  <a:srgbClr val="569CD6"/>
                </a:solidFill>
                <a:effectLst/>
                <a:latin typeface="+mn-lt"/>
              </a:rPr>
              <a:t>- hosts: </a:t>
            </a:r>
            <a:r>
              <a:rPr lang="en-US" sz="1600" b="0" dirty="0">
                <a:solidFill>
                  <a:schemeClr val="accent6"/>
                </a:solidFill>
                <a:effectLst/>
                <a:latin typeface="+mn-lt"/>
              </a:rPr>
              <a:t>___________</a:t>
            </a:r>
          </a:p>
          <a:p>
            <a:r>
              <a:rPr lang="en-US" sz="1600" b="0" dirty="0">
                <a:solidFill>
                  <a:srgbClr val="569CD6"/>
                </a:solidFill>
                <a:effectLst/>
                <a:latin typeface="+mn-lt"/>
              </a:rPr>
              <a:t>  connection: </a:t>
            </a:r>
            <a:r>
              <a:rPr lang="en-US" sz="1600" b="0" dirty="0">
                <a:solidFill>
                  <a:schemeClr val="accent6"/>
                </a:solidFill>
                <a:effectLst/>
                <a:latin typeface="+mn-lt"/>
              </a:rPr>
              <a:t>___________</a:t>
            </a:r>
          </a:p>
          <a:p>
            <a:r>
              <a:rPr lang="en-US" sz="1600" b="0" dirty="0">
                <a:solidFill>
                  <a:srgbClr val="569CD6"/>
                </a:solidFill>
                <a:effectLst/>
                <a:latin typeface="+mn-lt"/>
              </a:rPr>
              <a:t>  gather_facts: </a:t>
            </a:r>
            <a:r>
              <a:rPr lang="en-US" sz="1600" b="0" dirty="0">
                <a:solidFill>
                  <a:schemeClr val="accent6"/>
                </a:solidFill>
                <a:effectLst/>
                <a:latin typeface="+mn-lt"/>
              </a:rPr>
              <a:t>___________</a:t>
            </a:r>
          </a:p>
          <a:p>
            <a:r>
              <a:rPr lang="en-US" sz="1600" b="0" dirty="0">
                <a:solidFill>
                  <a:srgbClr val="569CD6"/>
                </a:solidFill>
                <a:effectLst/>
                <a:latin typeface="+mn-lt"/>
              </a:rPr>
              <a:t>  tasks:</a:t>
            </a:r>
          </a:p>
          <a:p>
            <a:r>
              <a:rPr lang="en-US" sz="1600" b="0" dirty="0">
                <a:solidFill>
                  <a:srgbClr val="569CD6"/>
                </a:solidFill>
                <a:effectLst/>
                <a:latin typeface="+mn-lt"/>
              </a:rPr>
              <a:t>    - name: Check if jq is installed</a:t>
            </a:r>
          </a:p>
          <a:p>
            <a:r>
              <a:rPr lang="en-US" sz="1600" b="0" dirty="0">
                <a:solidFill>
                  <a:srgbClr val="569CD6"/>
                </a:solidFill>
                <a:effectLst/>
                <a:latin typeface="+mn-lt"/>
              </a:rPr>
              <a:t>      shell: </a:t>
            </a:r>
            <a:r>
              <a:rPr lang="en-US" sz="1600" b="0" dirty="0">
                <a:solidFill>
                  <a:schemeClr val="accent6"/>
                </a:solidFill>
                <a:effectLst/>
                <a:latin typeface="+mn-lt"/>
              </a:rPr>
              <a:t>___________</a:t>
            </a:r>
          </a:p>
          <a:p>
            <a:r>
              <a:rPr lang="en-US" sz="1600" b="0" dirty="0">
                <a:solidFill>
                  <a:srgbClr val="569CD6"/>
                </a:solidFill>
                <a:effectLst/>
                <a:latin typeface="+mn-lt"/>
              </a:rPr>
              <a:t>      register: jq_installed</a:t>
            </a:r>
          </a:p>
          <a:p>
            <a:r>
              <a:rPr lang="en-US" sz="1600" b="0" dirty="0">
                <a:solidFill>
                  <a:srgbClr val="569CD6"/>
                </a:solidFill>
                <a:effectLst/>
                <a:latin typeface="+mn-lt"/>
              </a:rPr>
              <a:t>      failed_when: false</a:t>
            </a:r>
          </a:p>
          <a:p>
            <a:r>
              <a:rPr lang="en-US" sz="1600" b="0" dirty="0">
                <a:solidFill>
                  <a:srgbClr val="569CD6"/>
                </a:solidFill>
                <a:effectLst/>
                <a:latin typeface="+mn-lt"/>
              </a:rPr>
              <a:t>      changed_when: false</a:t>
            </a:r>
          </a:p>
          <a:p>
            <a:endParaRPr lang="en-US" sz="1600" b="0" dirty="0">
              <a:solidFill>
                <a:srgbClr val="569CD6"/>
              </a:solidFill>
              <a:effectLst/>
              <a:latin typeface="+mn-lt"/>
            </a:endParaRPr>
          </a:p>
          <a:p>
            <a:r>
              <a:rPr lang="en-US" sz="1600" b="0" dirty="0">
                <a:solidFill>
                  <a:srgbClr val="569CD6"/>
                </a:solidFill>
                <a:effectLst/>
                <a:latin typeface="+mn-lt"/>
              </a:rPr>
              <a:t>    - name: Download and install jq</a:t>
            </a:r>
          </a:p>
          <a:p>
            <a:r>
              <a:rPr lang="en-US" sz="1600" b="0" dirty="0">
                <a:solidFill>
                  <a:srgbClr val="569CD6"/>
                </a:solidFill>
                <a:effectLst/>
                <a:latin typeface="+mn-lt"/>
              </a:rPr>
              <a:t>      get_url:</a:t>
            </a:r>
          </a:p>
          <a:p>
            <a:r>
              <a:rPr lang="en-US" sz="1600" b="0" dirty="0">
                <a:solidFill>
                  <a:srgbClr val="569CD6"/>
                </a:solidFill>
                <a:effectLst/>
                <a:latin typeface="+mn-lt"/>
              </a:rPr>
              <a:t>        url: https://github.com/stedolan/jq/releases/download/jq-1.6/jq-linux64</a:t>
            </a:r>
          </a:p>
          <a:p>
            <a:r>
              <a:rPr lang="en-US" sz="1600" b="0" dirty="0">
                <a:solidFill>
                  <a:srgbClr val="569CD6"/>
                </a:solidFill>
                <a:effectLst/>
                <a:latin typeface="+mn-lt"/>
              </a:rPr>
              <a:t>        dest: "home/devnet/workshop/DEVWKS-1700/jq"</a:t>
            </a:r>
          </a:p>
          <a:p>
            <a:r>
              <a:rPr lang="en-US" sz="1600" b="0" dirty="0">
                <a:solidFill>
                  <a:srgbClr val="569CD6"/>
                </a:solidFill>
                <a:effectLst/>
                <a:latin typeface="+mn-lt"/>
              </a:rPr>
              <a:t>        mode: '0755'</a:t>
            </a:r>
          </a:p>
          <a:p>
            <a:r>
              <a:rPr lang="en-US" sz="1600" b="0" dirty="0">
                <a:solidFill>
                  <a:srgbClr val="569CD6"/>
                </a:solidFill>
                <a:effectLst/>
                <a:latin typeface="+mn-lt"/>
              </a:rPr>
              <a:t>      when: jq_installed.rc != 0</a:t>
            </a:r>
            <a:endParaRPr lang="en-US" sz="1600" b="0" dirty="0">
              <a:solidFill>
                <a:srgbClr val="CCCCCC"/>
              </a:solidFill>
              <a:effectLst/>
              <a:latin typeface="+mn-lt"/>
            </a:endParaRPr>
          </a:p>
        </p:txBody>
      </p:sp>
      <p:sp>
        <p:nvSpPr>
          <p:cNvPr id="4" name="TextBox 3">
            <a:extLst>
              <a:ext uri="{FF2B5EF4-FFF2-40B4-BE49-F238E27FC236}">
                <a16:creationId xmlns:a16="http://schemas.microsoft.com/office/drawing/2014/main" id="{30C12E4B-6897-5FCA-E186-48A49617658A}"/>
              </a:ext>
            </a:extLst>
          </p:cNvPr>
          <p:cNvSpPr txBox="1"/>
          <p:nvPr/>
        </p:nvSpPr>
        <p:spPr>
          <a:xfrm>
            <a:off x="5727956" y="601785"/>
            <a:ext cx="4677102" cy="4801314"/>
          </a:xfrm>
          <a:prstGeom prst="rect">
            <a:avLst/>
          </a:prstGeom>
          <a:noFill/>
        </p:spPr>
        <p:txBody>
          <a:bodyPr wrap="square">
            <a:spAutoFit/>
          </a:bodyPr>
          <a:lstStyle/>
          <a:p>
            <a:endParaRPr lang="en-US" sz="1800" b="0" dirty="0">
              <a:solidFill>
                <a:schemeClr val="accent2"/>
              </a:solidFill>
              <a:effectLst/>
              <a:latin typeface="+mn-lt"/>
            </a:endParaRPr>
          </a:p>
          <a:p>
            <a:r>
              <a:rPr lang="en-US" dirty="0">
                <a:solidFill>
                  <a:schemeClr val="accent2"/>
                </a:solidFill>
                <a:latin typeface="+mn-lt"/>
              </a:rPr>
              <a:t>command -v jq</a:t>
            </a:r>
          </a:p>
          <a:p>
            <a:endParaRPr lang="en-US" sz="1800" b="0" dirty="0">
              <a:solidFill>
                <a:schemeClr val="accent2"/>
              </a:solidFill>
              <a:effectLst/>
              <a:latin typeface="+mn-lt"/>
            </a:endParaRPr>
          </a:p>
          <a:p>
            <a:r>
              <a:rPr lang="en-US" sz="1800" b="0" dirty="0">
                <a:solidFill>
                  <a:schemeClr val="accent2"/>
                </a:solidFill>
                <a:effectLst/>
                <a:latin typeface="+mn-lt"/>
              </a:rPr>
              <a:t>localhost</a:t>
            </a:r>
          </a:p>
          <a:p>
            <a:endParaRPr lang="en-US" dirty="0">
              <a:solidFill>
                <a:schemeClr val="accent2"/>
              </a:solidFill>
              <a:latin typeface="+mn-lt"/>
            </a:endParaRPr>
          </a:p>
          <a:p>
            <a:r>
              <a:rPr lang="en-US" sz="1800" b="0" dirty="0">
                <a:solidFill>
                  <a:schemeClr val="accent2"/>
                </a:solidFill>
                <a:effectLst/>
                <a:latin typeface="+mn-lt"/>
              </a:rPr>
              <a:t>local</a:t>
            </a:r>
          </a:p>
          <a:p>
            <a:endParaRPr lang="en-US" dirty="0">
              <a:solidFill>
                <a:schemeClr val="accent2"/>
              </a:solidFill>
              <a:latin typeface="+mn-lt"/>
            </a:endParaRPr>
          </a:p>
          <a:p>
            <a:r>
              <a:rPr lang="en-US" sz="1800" b="0" dirty="0">
                <a:solidFill>
                  <a:schemeClr val="accent2"/>
                </a:solidFill>
                <a:effectLst/>
                <a:latin typeface="+mn-lt"/>
              </a:rPr>
              <a:t>false</a:t>
            </a:r>
          </a:p>
          <a:p>
            <a:endParaRPr lang="en-US" sz="1800" b="0" dirty="0">
              <a:solidFill>
                <a:srgbClr val="CE9178"/>
              </a:solidFill>
              <a:effectLst/>
              <a:latin typeface="+mn-lt"/>
            </a:endParaRPr>
          </a:p>
          <a:p>
            <a:endParaRPr lang="en-US" sz="1800" b="0" dirty="0">
              <a:solidFill>
                <a:srgbClr val="CE9178"/>
              </a:solidFill>
              <a:effectLst/>
              <a:latin typeface="+mn-lt"/>
            </a:endParaRPr>
          </a:p>
          <a:p>
            <a:endParaRPr lang="en-US" sz="1800" b="0" dirty="0">
              <a:solidFill>
                <a:srgbClr val="CE9178"/>
              </a:solidFill>
              <a:effectLst/>
              <a:latin typeface="+mn-lt"/>
            </a:endParaRPr>
          </a:p>
          <a:p>
            <a:endParaRPr lang="en-US" dirty="0">
              <a:solidFill>
                <a:srgbClr val="CE9178"/>
              </a:solidFill>
              <a:latin typeface="+mn-lt"/>
            </a:endParaRPr>
          </a:p>
          <a:p>
            <a:endParaRPr lang="en-US" sz="1800" b="0" dirty="0">
              <a:solidFill>
                <a:srgbClr val="CE9178"/>
              </a:solidFill>
              <a:effectLst/>
              <a:latin typeface="+mn-lt"/>
            </a:endParaRPr>
          </a:p>
          <a:p>
            <a:endParaRPr lang="en-US" dirty="0">
              <a:solidFill>
                <a:srgbClr val="CE9178"/>
              </a:solidFill>
              <a:latin typeface="+mn-lt"/>
            </a:endParaRPr>
          </a:p>
          <a:p>
            <a:endParaRPr lang="en-US" sz="1800" b="0" dirty="0">
              <a:solidFill>
                <a:srgbClr val="CE9178"/>
              </a:solidFill>
              <a:effectLst/>
              <a:latin typeface="+mn-lt"/>
            </a:endParaRPr>
          </a:p>
          <a:p>
            <a:endParaRPr lang="en-US" dirty="0">
              <a:solidFill>
                <a:srgbClr val="CE9178"/>
              </a:solidFill>
              <a:latin typeface="+mn-lt"/>
            </a:endParaRPr>
          </a:p>
          <a:p>
            <a:endParaRPr lang="en-US" sz="1800" b="0" dirty="0">
              <a:solidFill>
                <a:srgbClr val="CCCCCC"/>
              </a:solidFill>
              <a:effectLst/>
              <a:latin typeface="+mn-lt"/>
            </a:endParaRPr>
          </a:p>
        </p:txBody>
      </p:sp>
    </p:spTree>
    <p:extLst>
      <p:ext uri="{BB962C8B-B14F-4D97-AF65-F5344CB8AC3E}">
        <p14:creationId xmlns:p14="http://schemas.microsoft.com/office/powerpoint/2010/main" val="11580868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6" name="Title 2">
            <a:extLst>
              <a:ext uri="{FF2B5EF4-FFF2-40B4-BE49-F238E27FC236}">
                <a16:creationId xmlns:a16="http://schemas.microsoft.com/office/drawing/2014/main" id="{327C073A-BCDA-2911-72A6-B09FD4F564B3}"/>
              </a:ext>
            </a:extLst>
          </p:cNvPr>
          <p:cNvSpPr txBox="1">
            <a:spLocks/>
          </p:cNvSpPr>
          <p:nvPr/>
        </p:nvSpPr>
        <p:spPr bwMode="auto">
          <a:xfrm>
            <a:off x="2960457" y="114174"/>
            <a:ext cx="8257032" cy="409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b" anchorCtr="0" compatLnSpc="1">
            <a:prstTxWarp prst="textNoShape">
              <a:avLst/>
            </a:prstTxWarp>
          </a:bodyPr>
          <a:lstStyle>
            <a:lvl1pPr algn="l" defTabSz="684213" rtl="0" eaLnBrk="1" fontAlgn="base" hangingPunct="1">
              <a:lnSpc>
                <a:spcPct val="80000"/>
              </a:lnSpc>
              <a:spcBef>
                <a:spcPct val="0"/>
              </a:spcBef>
              <a:spcAft>
                <a:spcPct val="0"/>
              </a:spcAft>
              <a:defRPr lang="en-US" sz="2800" b="0" i="0" u="none" kern="1200" dirty="0">
                <a:solidFill>
                  <a:schemeClr val="bg2"/>
                </a:solidFill>
                <a:latin typeface="+mj-lt"/>
                <a:ea typeface="CiscoSansTT Light" panose="020B0503020201020303" pitchFamily="34" charset="0"/>
                <a:cs typeface="CiscoSansTT Light" panose="020B0503020201020303" pitchFamily="34"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pPr algn="ctr"/>
            <a:r>
              <a:rPr lang="en-US" sz="1800" dirty="0"/>
              <a:t>(answers)</a:t>
            </a:r>
          </a:p>
        </p:txBody>
      </p:sp>
      <p:sp>
        <p:nvSpPr>
          <p:cNvPr id="7" name="Title 2">
            <a:extLst>
              <a:ext uri="{FF2B5EF4-FFF2-40B4-BE49-F238E27FC236}">
                <a16:creationId xmlns:a16="http://schemas.microsoft.com/office/drawing/2014/main" id="{D0B21D02-259C-A608-8C1B-C368DBF08242}"/>
              </a:ext>
            </a:extLst>
          </p:cNvPr>
          <p:cNvSpPr>
            <a:spLocks noGrp="1"/>
          </p:cNvSpPr>
          <p:nvPr>
            <p:ph type="title"/>
          </p:nvPr>
        </p:nvSpPr>
        <p:spPr>
          <a:xfrm>
            <a:off x="443997" y="192024"/>
            <a:ext cx="8257032" cy="409761"/>
          </a:xfrm>
        </p:spPr>
        <p:txBody>
          <a:bodyPr/>
          <a:lstStyle/>
          <a:p>
            <a:pPr algn="ctr"/>
            <a:r>
              <a:rPr lang="en-US" dirty="0"/>
              <a:t>ansible-playbook </a:t>
            </a:r>
            <a:r>
              <a:rPr lang="en-US" dirty="0" err="1"/>
              <a:t>curl.yaml</a:t>
            </a:r>
            <a:endParaRPr lang="en-US" dirty="0"/>
          </a:p>
        </p:txBody>
      </p:sp>
      <p:sp>
        <p:nvSpPr>
          <p:cNvPr id="8" name="TextBox 7">
            <a:extLst>
              <a:ext uri="{FF2B5EF4-FFF2-40B4-BE49-F238E27FC236}">
                <a16:creationId xmlns:a16="http://schemas.microsoft.com/office/drawing/2014/main" id="{9C76D1A8-B5B0-5BA0-3AED-279CA0343D55}"/>
              </a:ext>
            </a:extLst>
          </p:cNvPr>
          <p:cNvSpPr txBox="1"/>
          <p:nvPr/>
        </p:nvSpPr>
        <p:spPr>
          <a:xfrm>
            <a:off x="407028" y="432703"/>
            <a:ext cx="8142955" cy="4278094"/>
          </a:xfrm>
          <a:prstGeom prst="rect">
            <a:avLst/>
          </a:prstGeom>
          <a:noFill/>
        </p:spPr>
        <p:txBody>
          <a:bodyPr wrap="square">
            <a:spAutoFit/>
          </a:bodyPr>
          <a:lstStyle/>
          <a:p>
            <a:r>
              <a:rPr lang="en-US" sz="1600" b="0" dirty="0">
                <a:solidFill>
                  <a:srgbClr val="CCCCCC"/>
                </a:solidFill>
                <a:effectLst/>
                <a:latin typeface="+mn-lt"/>
              </a:rPr>
              <a:t>---</a:t>
            </a:r>
          </a:p>
          <a:p>
            <a:r>
              <a:rPr lang="en-US" sz="1600" b="0" dirty="0">
                <a:solidFill>
                  <a:srgbClr val="CCCCCC"/>
                </a:solidFill>
                <a:effectLst/>
                <a:latin typeface="+mn-lt"/>
              </a:rPr>
              <a:t>- hosts: </a:t>
            </a:r>
            <a:r>
              <a:rPr lang="en-US" sz="1600" b="0" dirty="0">
                <a:solidFill>
                  <a:schemeClr val="accent5"/>
                </a:solidFill>
                <a:effectLst/>
                <a:latin typeface="+mn-lt"/>
              </a:rPr>
              <a:t>localhost</a:t>
            </a:r>
          </a:p>
          <a:p>
            <a:r>
              <a:rPr lang="en-US" sz="1600" b="0" dirty="0">
                <a:solidFill>
                  <a:srgbClr val="CCCCCC"/>
                </a:solidFill>
                <a:effectLst/>
                <a:latin typeface="+mn-lt"/>
              </a:rPr>
              <a:t>  connection: </a:t>
            </a:r>
            <a:r>
              <a:rPr lang="en-US" sz="1600" b="0" dirty="0">
                <a:solidFill>
                  <a:schemeClr val="accent5"/>
                </a:solidFill>
                <a:effectLst/>
                <a:latin typeface="+mn-lt"/>
              </a:rPr>
              <a:t>local</a:t>
            </a:r>
          </a:p>
          <a:p>
            <a:r>
              <a:rPr lang="en-US" sz="1600" b="0" dirty="0">
                <a:solidFill>
                  <a:srgbClr val="CCCCCC"/>
                </a:solidFill>
                <a:effectLst/>
                <a:latin typeface="+mn-lt"/>
              </a:rPr>
              <a:t>  gather_facts: </a:t>
            </a:r>
            <a:r>
              <a:rPr lang="en-US" sz="1600" b="0" dirty="0">
                <a:solidFill>
                  <a:schemeClr val="accent5"/>
                </a:solidFill>
                <a:effectLst/>
                <a:latin typeface="+mn-lt"/>
              </a:rPr>
              <a:t>false</a:t>
            </a:r>
          </a:p>
          <a:p>
            <a:r>
              <a:rPr lang="en-US" sz="1600" b="0" dirty="0">
                <a:solidFill>
                  <a:srgbClr val="CCCCCC"/>
                </a:solidFill>
                <a:effectLst/>
                <a:latin typeface="+mn-lt"/>
              </a:rPr>
              <a:t>  tasks:</a:t>
            </a:r>
          </a:p>
          <a:p>
            <a:r>
              <a:rPr lang="en-US" sz="1600" b="0" dirty="0">
                <a:solidFill>
                  <a:srgbClr val="CCCCCC"/>
                </a:solidFill>
                <a:effectLst/>
                <a:latin typeface="+mn-lt"/>
              </a:rPr>
              <a:t>    - name: Check if jq is installed</a:t>
            </a:r>
          </a:p>
          <a:p>
            <a:r>
              <a:rPr lang="en-US" sz="1600" b="0" dirty="0">
                <a:solidFill>
                  <a:srgbClr val="CCCCCC"/>
                </a:solidFill>
                <a:effectLst/>
                <a:latin typeface="+mn-lt"/>
              </a:rPr>
              <a:t>      shell: </a:t>
            </a:r>
            <a:r>
              <a:rPr lang="en-US" sz="1600" b="0" dirty="0">
                <a:solidFill>
                  <a:schemeClr val="accent5"/>
                </a:solidFill>
                <a:effectLst/>
                <a:latin typeface="+mn-lt"/>
              </a:rPr>
              <a:t>command -v jq</a:t>
            </a:r>
          </a:p>
          <a:p>
            <a:r>
              <a:rPr lang="en-US" sz="1600" b="0" dirty="0">
                <a:solidFill>
                  <a:srgbClr val="CCCCCC"/>
                </a:solidFill>
                <a:effectLst/>
                <a:latin typeface="+mn-lt"/>
              </a:rPr>
              <a:t>      register: jq_installed</a:t>
            </a:r>
          </a:p>
          <a:p>
            <a:r>
              <a:rPr lang="en-US" sz="1600" b="0" dirty="0">
                <a:solidFill>
                  <a:srgbClr val="CCCCCC"/>
                </a:solidFill>
                <a:effectLst/>
                <a:latin typeface="+mn-lt"/>
              </a:rPr>
              <a:t>      failed_when: false</a:t>
            </a:r>
          </a:p>
          <a:p>
            <a:r>
              <a:rPr lang="en-US" sz="1600" b="0" dirty="0">
                <a:solidFill>
                  <a:srgbClr val="CCCCCC"/>
                </a:solidFill>
                <a:effectLst/>
                <a:latin typeface="+mn-lt"/>
              </a:rPr>
              <a:t>      changed_when: false</a:t>
            </a:r>
          </a:p>
          <a:p>
            <a:endParaRPr lang="en-US" sz="1600" b="0" dirty="0">
              <a:solidFill>
                <a:srgbClr val="CCCCCC"/>
              </a:solidFill>
              <a:effectLst/>
              <a:latin typeface="+mn-lt"/>
            </a:endParaRPr>
          </a:p>
          <a:p>
            <a:r>
              <a:rPr lang="en-US" sz="1600" b="0" dirty="0">
                <a:solidFill>
                  <a:srgbClr val="CCCCCC"/>
                </a:solidFill>
                <a:effectLst/>
                <a:latin typeface="+mn-lt"/>
              </a:rPr>
              <a:t>    - name: Download and install jq</a:t>
            </a:r>
          </a:p>
          <a:p>
            <a:r>
              <a:rPr lang="en-US" sz="1600" b="0" dirty="0">
                <a:solidFill>
                  <a:srgbClr val="CCCCCC"/>
                </a:solidFill>
                <a:effectLst/>
                <a:latin typeface="+mn-lt"/>
              </a:rPr>
              <a:t>      get_url:</a:t>
            </a:r>
          </a:p>
          <a:p>
            <a:r>
              <a:rPr lang="en-US" sz="1600" b="0" dirty="0">
                <a:solidFill>
                  <a:srgbClr val="CCCCCC"/>
                </a:solidFill>
                <a:effectLst/>
                <a:latin typeface="+mn-lt"/>
              </a:rPr>
              <a:t>        url: https://github.com/stedolan/jq/releases/download/jq-1.6/jq-linux64</a:t>
            </a:r>
          </a:p>
          <a:p>
            <a:r>
              <a:rPr lang="en-US" sz="1600" b="0" dirty="0">
                <a:solidFill>
                  <a:srgbClr val="CCCCCC"/>
                </a:solidFill>
                <a:effectLst/>
                <a:latin typeface="+mn-lt"/>
              </a:rPr>
              <a:t>        dest: "home/devnet/workshop/DEVWKS-1700/jq"</a:t>
            </a:r>
          </a:p>
          <a:p>
            <a:r>
              <a:rPr lang="en-US" sz="1600" b="0" dirty="0">
                <a:solidFill>
                  <a:srgbClr val="CCCCCC"/>
                </a:solidFill>
                <a:effectLst/>
                <a:latin typeface="+mn-lt"/>
              </a:rPr>
              <a:t>        mode: '0755'</a:t>
            </a:r>
          </a:p>
          <a:p>
            <a:r>
              <a:rPr lang="en-US" sz="1600" b="0" dirty="0">
                <a:solidFill>
                  <a:srgbClr val="CCCCCC"/>
                </a:solidFill>
                <a:effectLst/>
                <a:latin typeface="+mn-lt"/>
              </a:rPr>
              <a:t>      when: jq_installed.rc != 0</a:t>
            </a:r>
          </a:p>
        </p:txBody>
      </p:sp>
    </p:spTree>
    <p:extLst>
      <p:ext uri="{BB962C8B-B14F-4D97-AF65-F5344CB8AC3E}">
        <p14:creationId xmlns:p14="http://schemas.microsoft.com/office/powerpoint/2010/main" val="2720264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6DAB1-4751-594D-B445-45CD58F7D655}"/>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2471765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DFFB9398-DEB5-A444-52A1-0904F657628D}"/>
              </a:ext>
            </a:extLst>
          </p:cNvPr>
          <p:cNvSpPr>
            <a:spLocks noGrp="1"/>
          </p:cNvSpPr>
          <p:nvPr>
            <p:ph type="title"/>
          </p:nvPr>
        </p:nvSpPr>
        <p:spPr>
          <a:xfrm>
            <a:off x="443997" y="192024"/>
            <a:ext cx="8257032" cy="486353"/>
          </a:xfrm>
        </p:spPr>
        <p:txBody>
          <a:bodyPr/>
          <a:lstStyle/>
          <a:p>
            <a:pPr algn="ctr"/>
            <a:r>
              <a:rPr lang="en-US" dirty="0"/>
              <a:t>Idempotency</a:t>
            </a:r>
          </a:p>
        </p:txBody>
      </p:sp>
      <p:sp>
        <p:nvSpPr>
          <p:cNvPr id="3" name="Text Placeholder 1">
            <a:extLst>
              <a:ext uri="{FF2B5EF4-FFF2-40B4-BE49-F238E27FC236}">
                <a16:creationId xmlns:a16="http://schemas.microsoft.com/office/drawing/2014/main" id="{1E66C207-4CAA-6B07-9C23-15F8BB291FF9}"/>
              </a:ext>
            </a:extLst>
          </p:cNvPr>
          <p:cNvSpPr>
            <a:spLocks noGrp="1"/>
          </p:cNvSpPr>
          <p:nvPr>
            <p:ph sz="quarter" idx="11"/>
          </p:nvPr>
        </p:nvSpPr>
        <p:spPr>
          <a:xfrm>
            <a:off x="82743" y="678377"/>
            <a:ext cx="8807490" cy="3911911"/>
          </a:xfrm>
        </p:spPr>
        <p:txBody>
          <a:bodyPr/>
          <a:lstStyle/>
          <a:p>
            <a:pPr marL="0" indent="0">
              <a:buNone/>
            </a:pPr>
            <a:r>
              <a:rPr lang="en-US" sz="2400" dirty="0">
                <a:solidFill>
                  <a:schemeClr val="accent1"/>
                </a:solidFill>
              </a:rPr>
              <a:t>Because</a:t>
            </a:r>
            <a:r>
              <a:rPr lang="en-US" sz="2400" dirty="0">
                <a:solidFill>
                  <a:schemeClr val="accent2"/>
                </a:solidFill>
              </a:rPr>
              <a:t> jq </a:t>
            </a:r>
            <a:r>
              <a:rPr lang="en-US" sz="2400" dirty="0">
                <a:solidFill>
                  <a:schemeClr val="accent1"/>
                </a:solidFill>
              </a:rPr>
              <a:t>is already installed, we have </a:t>
            </a:r>
            <a:r>
              <a:rPr lang="en-US" sz="2400" dirty="0">
                <a:solidFill>
                  <a:schemeClr val="accent5"/>
                </a:solidFill>
              </a:rPr>
              <a:t>ok=1</a:t>
            </a:r>
            <a:r>
              <a:rPr lang="en-US" sz="2400" dirty="0">
                <a:solidFill>
                  <a:schemeClr val="accent1"/>
                </a:solidFill>
              </a:rPr>
              <a:t> and </a:t>
            </a:r>
            <a:r>
              <a:rPr lang="en-US" sz="2400" dirty="0">
                <a:solidFill>
                  <a:schemeClr val="accent5"/>
                </a:solidFill>
              </a:rPr>
              <a:t>changed=0</a:t>
            </a:r>
            <a:r>
              <a:rPr lang="en-US" sz="2400" dirty="0">
                <a:solidFill>
                  <a:schemeClr val="accent1"/>
                </a:solidFill>
              </a:rPr>
              <a:t>. No matter how many times we re-run this playbook, it will never try to re-install </a:t>
            </a:r>
            <a:r>
              <a:rPr lang="en-US" sz="2400" dirty="0">
                <a:solidFill>
                  <a:schemeClr val="accent2"/>
                </a:solidFill>
              </a:rPr>
              <a:t>jq</a:t>
            </a:r>
            <a:r>
              <a:rPr lang="en-US" sz="2400" dirty="0">
                <a:solidFill>
                  <a:schemeClr val="accent1"/>
                </a:solidFill>
              </a:rPr>
              <a:t> if it’s already installed. If Ansible would have installed it, </a:t>
            </a:r>
            <a:r>
              <a:rPr lang="en-US" sz="2400" dirty="0">
                <a:solidFill>
                  <a:schemeClr val="accent5"/>
                </a:solidFill>
              </a:rPr>
              <a:t>changed</a:t>
            </a:r>
            <a:r>
              <a:rPr lang="en-US" sz="2400" dirty="0">
                <a:solidFill>
                  <a:schemeClr val="accent1"/>
                </a:solidFill>
              </a:rPr>
              <a:t> would equal </a:t>
            </a:r>
            <a:r>
              <a:rPr lang="en-US" sz="2400" dirty="0">
                <a:solidFill>
                  <a:schemeClr val="accent5"/>
                </a:solidFill>
              </a:rPr>
              <a:t>1</a:t>
            </a:r>
            <a:r>
              <a:rPr lang="en-US" sz="2400" dirty="0">
                <a:solidFill>
                  <a:schemeClr val="accent1"/>
                </a:solidFill>
              </a:rPr>
              <a:t>. </a:t>
            </a:r>
            <a:endParaRPr lang="en-US" sz="1800" dirty="0"/>
          </a:p>
        </p:txBody>
      </p:sp>
      <p:pic>
        <p:nvPicPr>
          <p:cNvPr id="4" name="Picture 3">
            <a:extLst>
              <a:ext uri="{FF2B5EF4-FFF2-40B4-BE49-F238E27FC236}">
                <a16:creationId xmlns:a16="http://schemas.microsoft.com/office/drawing/2014/main" id="{DBD9D6A5-952F-09FA-9D6A-00CD6A38B74C}"/>
              </a:ext>
            </a:extLst>
          </p:cNvPr>
          <p:cNvPicPr>
            <a:picLocks noChangeAspect="1"/>
          </p:cNvPicPr>
          <p:nvPr/>
        </p:nvPicPr>
        <p:blipFill>
          <a:blip r:embed="rId3"/>
          <a:stretch>
            <a:fillRect/>
          </a:stretch>
        </p:blipFill>
        <p:spPr>
          <a:xfrm>
            <a:off x="82743" y="2571750"/>
            <a:ext cx="8807490" cy="1635370"/>
          </a:xfrm>
          <a:prstGeom prst="rect">
            <a:avLst/>
          </a:prstGeom>
        </p:spPr>
      </p:pic>
    </p:spTree>
    <p:extLst>
      <p:ext uri="{BB962C8B-B14F-4D97-AF65-F5344CB8AC3E}">
        <p14:creationId xmlns:p14="http://schemas.microsoft.com/office/powerpoint/2010/main" val="25263058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210" y="1600789"/>
            <a:ext cx="4401013" cy="1941922"/>
          </a:xfrm>
        </p:spPr>
        <p:txBody>
          <a:bodyPr/>
          <a:lstStyle/>
          <a:p>
            <a:r>
              <a:rPr lang="en-US" sz="2800" dirty="0"/>
              <a:t>Something is </a:t>
            </a:r>
            <a:r>
              <a:rPr lang="en-US" sz="2800" dirty="0" err="1"/>
              <a:t>VVVery</a:t>
            </a:r>
            <a:r>
              <a:rPr lang="en-US" sz="2800" dirty="0"/>
              <a:t> Wrong</a:t>
            </a:r>
          </a:p>
        </p:txBody>
      </p:sp>
      <p:pic>
        <p:nvPicPr>
          <p:cNvPr id="3" name="Graphic 2" descr="Irritant outline">
            <a:extLst>
              <a:ext uri="{FF2B5EF4-FFF2-40B4-BE49-F238E27FC236}">
                <a16:creationId xmlns:a16="http://schemas.microsoft.com/office/drawing/2014/main" id="{73C348D1-C87F-C728-8120-35B14E01A3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96493" y="2114550"/>
            <a:ext cx="798771" cy="798771"/>
          </a:xfrm>
          <a:prstGeom prst="rect">
            <a:avLst/>
          </a:prstGeom>
        </p:spPr>
      </p:pic>
    </p:spTree>
    <p:extLst>
      <p:ext uri="{BB962C8B-B14F-4D97-AF65-F5344CB8AC3E}">
        <p14:creationId xmlns:p14="http://schemas.microsoft.com/office/powerpoint/2010/main" val="42413698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F7020FC2-D9BE-50AC-E7F4-2CBFD4C934AE}"/>
              </a:ext>
            </a:extLst>
          </p:cNvPr>
          <p:cNvSpPr>
            <a:spLocks noGrp="1"/>
          </p:cNvSpPr>
          <p:nvPr>
            <p:ph type="title"/>
          </p:nvPr>
        </p:nvSpPr>
        <p:spPr>
          <a:xfrm>
            <a:off x="443997" y="192024"/>
            <a:ext cx="8257032" cy="731520"/>
          </a:xfrm>
        </p:spPr>
        <p:txBody>
          <a:bodyPr/>
          <a:lstStyle/>
          <a:p>
            <a:pPr algn="ctr"/>
            <a:r>
              <a:rPr lang="en-US" dirty="0"/>
              <a:t>What does it look like when a playbook fails and how do we troubleshoot?</a:t>
            </a:r>
          </a:p>
        </p:txBody>
      </p:sp>
      <p:sp>
        <p:nvSpPr>
          <p:cNvPr id="3" name="TextBox 2">
            <a:extLst>
              <a:ext uri="{FF2B5EF4-FFF2-40B4-BE49-F238E27FC236}">
                <a16:creationId xmlns:a16="http://schemas.microsoft.com/office/drawing/2014/main" id="{2A8C5D71-9A91-D94E-7E1F-6DCE47CBCA39}"/>
              </a:ext>
            </a:extLst>
          </p:cNvPr>
          <p:cNvSpPr txBox="1"/>
          <p:nvPr/>
        </p:nvSpPr>
        <p:spPr>
          <a:xfrm>
            <a:off x="3330735" y="1509063"/>
            <a:ext cx="4572000" cy="461665"/>
          </a:xfrm>
          <a:prstGeom prst="rect">
            <a:avLst/>
          </a:prstGeom>
          <a:noFill/>
        </p:spPr>
        <p:txBody>
          <a:bodyPr wrap="square">
            <a:spAutoFit/>
          </a:bodyPr>
          <a:lstStyle/>
          <a:p>
            <a:r>
              <a:rPr lang="en-US" sz="2400" dirty="0">
                <a:solidFill>
                  <a:srgbClr val="CCCCCC"/>
                </a:solidFill>
                <a:latin typeface="+mn-lt"/>
              </a:rPr>
              <a:t>ansible-playbook</a:t>
            </a:r>
            <a:endParaRPr lang="en-US" sz="2400" b="0" dirty="0">
              <a:solidFill>
                <a:srgbClr val="CCCCCC"/>
              </a:solidFill>
              <a:effectLst/>
              <a:latin typeface="+mn-lt"/>
            </a:endParaRPr>
          </a:p>
        </p:txBody>
      </p:sp>
      <p:pic>
        <p:nvPicPr>
          <p:cNvPr id="5" name="Picture 4">
            <a:extLst>
              <a:ext uri="{FF2B5EF4-FFF2-40B4-BE49-F238E27FC236}">
                <a16:creationId xmlns:a16="http://schemas.microsoft.com/office/drawing/2014/main" id="{171C2123-DCA9-03DA-7FD6-BA69E14DF8AE}"/>
              </a:ext>
            </a:extLst>
          </p:cNvPr>
          <p:cNvPicPr>
            <a:picLocks noChangeAspect="1"/>
          </p:cNvPicPr>
          <p:nvPr/>
        </p:nvPicPr>
        <p:blipFill>
          <a:blip r:embed="rId3"/>
          <a:stretch>
            <a:fillRect/>
          </a:stretch>
        </p:blipFill>
        <p:spPr>
          <a:xfrm>
            <a:off x="685800" y="2188978"/>
            <a:ext cx="7772400" cy="1859761"/>
          </a:xfrm>
          <a:prstGeom prst="rect">
            <a:avLst/>
          </a:prstGeom>
        </p:spPr>
      </p:pic>
    </p:spTree>
    <p:extLst>
      <p:ext uri="{BB962C8B-B14F-4D97-AF65-F5344CB8AC3E}">
        <p14:creationId xmlns:p14="http://schemas.microsoft.com/office/powerpoint/2010/main" val="1589658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6" name="Title 2">
            <a:extLst>
              <a:ext uri="{FF2B5EF4-FFF2-40B4-BE49-F238E27FC236}">
                <a16:creationId xmlns:a16="http://schemas.microsoft.com/office/drawing/2014/main" id="{0561B2D5-A786-4250-D203-57D21DF1F276}"/>
              </a:ext>
            </a:extLst>
          </p:cNvPr>
          <p:cNvSpPr>
            <a:spLocks noGrp="1"/>
          </p:cNvSpPr>
          <p:nvPr>
            <p:ph type="title"/>
          </p:nvPr>
        </p:nvSpPr>
        <p:spPr>
          <a:xfrm>
            <a:off x="292951" y="-111189"/>
            <a:ext cx="8257032" cy="731520"/>
          </a:xfrm>
        </p:spPr>
        <p:txBody>
          <a:bodyPr/>
          <a:lstStyle/>
          <a:p>
            <a:pPr algn="ctr"/>
            <a:r>
              <a:rPr lang="en-US" dirty="0"/>
              <a:t>The verbose flag</a:t>
            </a:r>
          </a:p>
        </p:txBody>
      </p:sp>
      <p:sp>
        <p:nvSpPr>
          <p:cNvPr id="7" name="TextBox 6">
            <a:extLst>
              <a:ext uri="{FF2B5EF4-FFF2-40B4-BE49-F238E27FC236}">
                <a16:creationId xmlns:a16="http://schemas.microsoft.com/office/drawing/2014/main" id="{C0772316-1165-86BD-343D-90757A80A942}"/>
              </a:ext>
            </a:extLst>
          </p:cNvPr>
          <p:cNvSpPr txBox="1"/>
          <p:nvPr/>
        </p:nvSpPr>
        <p:spPr>
          <a:xfrm>
            <a:off x="3023206" y="620331"/>
            <a:ext cx="4572000" cy="461665"/>
          </a:xfrm>
          <a:prstGeom prst="rect">
            <a:avLst/>
          </a:prstGeom>
          <a:noFill/>
        </p:spPr>
        <p:txBody>
          <a:bodyPr wrap="square">
            <a:spAutoFit/>
          </a:bodyPr>
          <a:lstStyle/>
          <a:p>
            <a:r>
              <a:rPr lang="en-US" sz="2400" dirty="0">
                <a:solidFill>
                  <a:srgbClr val="CCCCCC"/>
                </a:solidFill>
                <a:latin typeface="+mn-lt"/>
              </a:rPr>
              <a:t>ansible-playbook -vvv</a:t>
            </a:r>
            <a:endParaRPr lang="en-US" sz="2400" b="0" dirty="0">
              <a:solidFill>
                <a:srgbClr val="CCCCCC"/>
              </a:solidFill>
              <a:effectLst/>
              <a:latin typeface="+mn-lt"/>
            </a:endParaRPr>
          </a:p>
        </p:txBody>
      </p:sp>
      <p:sp>
        <p:nvSpPr>
          <p:cNvPr id="8" name="TextBox 7">
            <a:extLst>
              <a:ext uri="{FF2B5EF4-FFF2-40B4-BE49-F238E27FC236}">
                <a16:creationId xmlns:a16="http://schemas.microsoft.com/office/drawing/2014/main" id="{DA59AF36-D2FF-4662-78A6-DE8AE298D883}"/>
              </a:ext>
            </a:extLst>
          </p:cNvPr>
          <p:cNvSpPr txBox="1"/>
          <p:nvPr/>
        </p:nvSpPr>
        <p:spPr>
          <a:xfrm>
            <a:off x="0" y="1971585"/>
            <a:ext cx="4572000" cy="1200329"/>
          </a:xfrm>
          <a:prstGeom prst="rect">
            <a:avLst/>
          </a:prstGeom>
          <a:noFill/>
        </p:spPr>
        <p:txBody>
          <a:bodyPr wrap="square">
            <a:spAutoFit/>
          </a:bodyPr>
          <a:lstStyle/>
          <a:p>
            <a:pPr algn="l"/>
            <a:r>
              <a:rPr lang="en-US" b="0" i="0" dirty="0">
                <a:solidFill>
                  <a:schemeClr val="accent5"/>
                </a:solidFill>
                <a:effectLst/>
                <a:latin typeface="+mn-lt"/>
              </a:rPr>
              <a:t>-v </a:t>
            </a:r>
            <a:r>
              <a:rPr lang="en-US" b="0" i="0" dirty="0">
                <a:solidFill>
                  <a:schemeClr val="bg2"/>
                </a:solidFill>
                <a:effectLst/>
                <a:latin typeface="+mn-lt"/>
              </a:rPr>
              <a:t>for low verbosity</a:t>
            </a:r>
          </a:p>
          <a:p>
            <a:pPr algn="l"/>
            <a:r>
              <a:rPr lang="en-US" b="0" i="0" dirty="0">
                <a:solidFill>
                  <a:schemeClr val="accent5"/>
                </a:solidFill>
                <a:effectLst/>
                <a:latin typeface="+mn-lt"/>
              </a:rPr>
              <a:t>-vv </a:t>
            </a:r>
            <a:r>
              <a:rPr lang="en-US" b="0" i="0" dirty="0">
                <a:solidFill>
                  <a:schemeClr val="bg2"/>
                </a:solidFill>
                <a:effectLst/>
                <a:latin typeface="+mn-lt"/>
              </a:rPr>
              <a:t>for medium verbosity</a:t>
            </a:r>
          </a:p>
          <a:p>
            <a:pPr algn="l"/>
            <a:r>
              <a:rPr lang="en-US" b="0" i="0" dirty="0">
                <a:solidFill>
                  <a:schemeClr val="accent5"/>
                </a:solidFill>
                <a:effectLst/>
                <a:latin typeface="+mn-lt"/>
              </a:rPr>
              <a:t>-vvv </a:t>
            </a:r>
            <a:r>
              <a:rPr lang="en-US" b="0" i="0" dirty="0">
                <a:solidFill>
                  <a:schemeClr val="bg2"/>
                </a:solidFill>
                <a:effectLst/>
                <a:latin typeface="+mn-lt"/>
              </a:rPr>
              <a:t>for high verbosity</a:t>
            </a:r>
          </a:p>
          <a:p>
            <a:pPr algn="l"/>
            <a:r>
              <a:rPr lang="en-US" b="0" i="0" dirty="0">
                <a:solidFill>
                  <a:schemeClr val="accent5"/>
                </a:solidFill>
                <a:effectLst/>
                <a:latin typeface="+mn-lt"/>
              </a:rPr>
              <a:t>-vvvv </a:t>
            </a:r>
            <a:r>
              <a:rPr lang="en-US" b="0" i="0" dirty="0">
                <a:solidFill>
                  <a:schemeClr val="bg2"/>
                </a:solidFill>
                <a:effectLst/>
                <a:latin typeface="+mn-lt"/>
              </a:rPr>
              <a:t>for connection debugging verbosity</a:t>
            </a:r>
          </a:p>
        </p:txBody>
      </p:sp>
      <p:pic>
        <p:nvPicPr>
          <p:cNvPr id="9" name="Picture 8">
            <a:extLst>
              <a:ext uri="{FF2B5EF4-FFF2-40B4-BE49-F238E27FC236}">
                <a16:creationId xmlns:a16="http://schemas.microsoft.com/office/drawing/2014/main" id="{7BB0463C-6A5C-815A-4B49-87FE838A2E44}"/>
              </a:ext>
            </a:extLst>
          </p:cNvPr>
          <p:cNvPicPr>
            <a:picLocks noChangeAspect="1"/>
          </p:cNvPicPr>
          <p:nvPr/>
        </p:nvPicPr>
        <p:blipFill>
          <a:blip r:embed="rId3"/>
          <a:stretch>
            <a:fillRect/>
          </a:stretch>
        </p:blipFill>
        <p:spPr>
          <a:xfrm>
            <a:off x="4572000" y="1333043"/>
            <a:ext cx="4339337" cy="3301031"/>
          </a:xfrm>
          <a:prstGeom prst="rect">
            <a:avLst/>
          </a:prstGeom>
        </p:spPr>
      </p:pic>
    </p:spTree>
    <p:extLst>
      <p:ext uri="{BB962C8B-B14F-4D97-AF65-F5344CB8AC3E}">
        <p14:creationId xmlns:p14="http://schemas.microsoft.com/office/powerpoint/2010/main" val="38764690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985" y="1600789"/>
            <a:ext cx="4348975" cy="1941922"/>
          </a:xfrm>
        </p:spPr>
        <p:txBody>
          <a:bodyPr/>
          <a:lstStyle/>
          <a:p>
            <a:r>
              <a:rPr lang="en-US" sz="3600" dirty="0"/>
              <a:t>DevNet Learning Labs</a:t>
            </a:r>
            <a:endParaRPr lang="en-US" dirty="0"/>
          </a:p>
        </p:txBody>
      </p:sp>
    </p:spTree>
    <p:extLst>
      <p:ext uri="{BB962C8B-B14F-4D97-AF65-F5344CB8AC3E}">
        <p14:creationId xmlns:p14="http://schemas.microsoft.com/office/powerpoint/2010/main" val="29553500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8" name="Text Placeholder 1">
            <a:extLst>
              <a:ext uri="{FF2B5EF4-FFF2-40B4-BE49-F238E27FC236}">
                <a16:creationId xmlns:a16="http://schemas.microsoft.com/office/drawing/2014/main" id="{DF8F877E-F4FA-2499-3796-4A032FA0DB34}"/>
              </a:ext>
            </a:extLst>
          </p:cNvPr>
          <p:cNvSpPr>
            <a:spLocks noGrp="1"/>
          </p:cNvSpPr>
          <p:nvPr>
            <p:ph sz="quarter" idx="11"/>
          </p:nvPr>
        </p:nvSpPr>
        <p:spPr>
          <a:xfrm>
            <a:off x="138222" y="259493"/>
            <a:ext cx="8782493" cy="4330796"/>
          </a:xfrm>
        </p:spPr>
        <p:txBody>
          <a:bodyPr/>
          <a:lstStyle/>
          <a:p>
            <a:pPr marL="0" indent="0">
              <a:buNone/>
            </a:pPr>
            <a:r>
              <a:rPr lang="en-US" b="1" dirty="0"/>
              <a:t>The new Learning Labs Center at </a:t>
            </a:r>
            <a:r>
              <a:rPr lang="en-US" b="1" dirty="0">
                <a:hlinkClick r:id="rId3"/>
              </a:rPr>
              <a:t>https://developer.cisco.com/learning </a:t>
            </a:r>
            <a:r>
              <a:rPr lang="en-US" b="1" dirty="0"/>
              <a:t>has an abundance of FREE Ansible offerings. </a:t>
            </a:r>
          </a:p>
          <a:p>
            <a:pPr lvl="1"/>
            <a:endParaRPr lang="en-US" dirty="0"/>
          </a:p>
          <a:p>
            <a:pPr lvl="1"/>
            <a:endParaRPr lang="en-US" dirty="0"/>
          </a:p>
        </p:txBody>
      </p:sp>
      <p:pic>
        <p:nvPicPr>
          <p:cNvPr id="9" name="Picture 8">
            <a:extLst>
              <a:ext uri="{FF2B5EF4-FFF2-40B4-BE49-F238E27FC236}">
                <a16:creationId xmlns:a16="http://schemas.microsoft.com/office/drawing/2014/main" id="{DB8C6F76-B29B-5328-36B3-4B82608D2E65}"/>
              </a:ext>
            </a:extLst>
          </p:cNvPr>
          <p:cNvPicPr>
            <a:picLocks noChangeAspect="1"/>
          </p:cNvPicPr>
          <p:nvPr/>
        </p:nvPicPr>
        <p:blipFill>
          <a:blip r:embed="rId4"/>
          <a:stretch>
            <a:fillRect/>
          </a:stretch>
        </p:blipFill>
        <p:spPr>
          <a:xfrm>
            <a:off x="643268" y="1173256"/>
            <a:ext cx="7772400" cy="3352800"/>
          </a:xfrm>
          <a:prstGeom prst="rect">
            <a:avLst/>
          </a:prstGeom>
        </p:spPr>
      </p:pic>
    </p:spTree>
    <p:extLst>
      <p:ext uri="{BB962C8B-B14F-4D97-AF65-F5344CB8AC3E}">
        <p14:creationId xmlns:p14="http://schemas.microsoft.com/office/powerpoint/2010/main" val="27058969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1367E974-663B-88E4-7FF5-E87CC4294EFA}"/>
              </a:ext>
            </a:extLst>
          </p:cNvPr>
          <p:cNvSpPr>
            <a:spLocks noGrp="1"/>
          </p:cNvSpPr>
          <p:nvPr>
            <p:ph type="title"/>
          </p:nvPr>
        </p:nvSpPr>
        <p:spPr>
          <a:xfrm>
            <a:off x="192024" y="277199"/>
            <a:ext cx="8759952" cy="731837"/>
          </a:xfrm>
        </p:spPr>
        <p:txBody>
          <a:bodyPr/>
          <a:lstStyle/>
          <a:p>
            <a:pPr algn="ctr"/>
            <a:r>
              <a:rPr lang="en-US" dirty="0"/>
              <a:t>Free Ansible Learning Labs at Cisco DevNet</a:t>
            </a:r>
          </a:p>
        </p:txBody>
      </p:sp>
      <p:sp>
        <p:nvSpPr>
          <p:cNvPr id="3" name="TextBox 2">
            <a:extLst>
              <a:ext uri="{FF2B5EF4-FFF2-40B4-BE49-F238E27FC236}">
                <a16:creationId xmlns:a16="http://schemas.microsoft.com/office/drawing/2014/main" id="{F93C1CA6-6A1D-0B85-154C-640882325498}"/>
              </a:ext>
            </a:extLst>
          </p:cNvPr>
          <p:cNvSpPr txBox="1"/>
          <p:nvPr/>
        </p:nvSpPr>
        <p:spPr>
          <a:xfrm>
            <a:off x="5705856" y="1363850"/>
            <a:ext cx="2379291" cy="2862322"/>
          </a:xfrm>
          <a:prstGeom prst="rect">
            <a:avLst/>
          </a:prstGeom>
          <a:noFill/>
        </p:spPr>
        <p:txBody>
          <a:bodyPr wrap="square" rtlCol="0">
            <a:spAutoFit/>
          </a:bodyPr>
          <a:lstStyle/>
          <a:p>
            <a:r>
              <a:rPr lang="en-US" dirty="0">
                <a:solidFill>
                  <a:schemeClr val="tx2"/>
                </a:solidFill>
                <a:latin typeface="+mn-lt"/>
              </a:rPr>
              <a:t>Learning Tracks</a:t>
            </a:r>
            <a:r>
              <a:rPr lang="en-US" dirty="0">
                <a:latin typeface="+mn-lt"/>
              </a:rPr>
              <a:t>: 26</a:t>
            </a:r>
          </a:p>
          <a:p>
            <a:endParaRPr lang="en-US" dirty="0">
              <a:latin typeface="+mn-lt"/>
            </a:endParaRPr>
          </a:p>
          <a:p>
            <a:pPr algn="ctr"/>
            <a:r>
              <a:rPr lang="en-US" dirty="0">
                <a:latin typeface="+mn-lt"/>
              </a:rPr>
              <a:t>…consist of</a:t>
            </a:r>
          </a:p>
          <a:p>
            <a:endParaRPr lang="en-US" dirty="0">
              <a:latin typeface="+mn-lt"/>
            </a:endParaRPr>
          </a:p>
          <a:p>
            <a:r>
              <a:rPr lang="en-US" dirty="0">
                <a:solidFill>
                  <a:schemeClr val="accent2"/>
                </a:solidFill>
                <a:latin typeface="+mn-lt"/>
              </a:rPr>
              <a:t>Learning Module</a:t>
            </a:r>
            <a:r>
              <a:rPr lang="en-US" dirty="0">
                <a:latin typeface="+mn-lt"/>
              </a:rPr>
              <a:t>: 109</a:t>
            </a:r>
          </a:p>
          <a:p>
            <a:endParaRPr lang="en-US" dirty="0">
              <a:latin typeface="+mn-lt"/>
            </a:endParaRPr>
          </a:p>
          <a:p>
            <a:pPr algn="ctr"/>
            <a:r>
              <a:rPr lang="en-US" dirty="0">
                <a:latin typeface="+mn-lt"/>
              </a:rPr>
              <a:t>…consist of</a:t>
            </a:r>
          </a:p>
          <a:p>
            <a:endParaRPr lang="en-US" dirty="0">
              <a:latin typeface="+mn-lt"/>
            </a:endParaRPr>
          </a:p>
          <a:p>
            <a:r>
              <a:rPr lang="en-US" dirty="0">
                <a:solidFill>
                  <a:schemeClr val="accent1"/>
                </a:solidFill>
                <a:latin typeface="+mn-lt"/>
              </a:rPr>
              <a:t>Learning Labs</a:t>
            </a:r>
            <a:r>
              <a:rPr lang="en-US" dirty="0">
                <a:latin typeface="+mn-lt"/>
              </a:rPr>
              <a:t>: 334</a:t>
            </a:r>
          </a:p>
          <a:p>
            <a:endParaRPr lang="en-US" dirty="0">
              <a:latin typeface="+mn-lt"/>
            </a:endParaRPr>
          </a:p>
        </p:txBody>
      </p:sp>
      <p:graphicFrame>
        <p:nvGraphicFramePr>
          <p:cNvPr id="5" name="Content Placeholder 5">
            <a:extLst>
              <a:ext uri="{FF2B5EF4-FFF2-40B4-BE49-F238E27FC236}">
                <a16:creationId xmlns:a16="http://schemas.microsoft.com/office/drawing/2014/main" id="{5C3A026D-036D-19EE-E688-23B9F1E3C494}"/>
              </a:ext>
            </a:extLst>
          </p:cNvPr>
          <p:cNvGraphicFramePr>
            <a:graphicFrameLocks/>
          </p:cNvGraphicFramePr>
          <p:nvPr>
            <p:extLst>
              <p:ext uri="{D42A27DB-BD31-4B8C-83A1-F6EECF244321}">
                <p14:modId xmlns:p14="http://schemas.microsoft.com/office/powerpoint/2010/main" val="4081519468"/>
              </p:ext>
            </p:extLst>
          </p:nvPr>
        </p:nvGraphicFramePr>
        <p:xfrm>
          <a:off x="514350" y="1115569"/>
          <a:ext cx="3975354" cy="3358884"/>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1">
            <a:extLst>
              <a:ext uri="{FF2B5EF4-FFF2-40B4-BE49-F238E27FC236}">
                <a16:creationId xmlns:a16="http://schemas.microsoft.com/office/drawing/2014/main" id="{64E327AA-5505-E5A8-3C50-AA6B3D8AD1CF}"/>
              </a:ext>
            </a:extLst>
          </p:cNvPr>
          <p:cNvSpPr txBox="1">
            <a:spLocks/>
          </p:cNvSpPr>
          <p:nvPr/>
        </p:nvSpPr>
        <p:spPr>
          <a:xfrm>
            <a:off x="2935568" y="4345469"/>
            <a:ext cx="4223515" cy="326233"/>
          </a:xfrm>
          <a:prstGeom prst="rect">
            <a:avLst/>
          </a:prstGeom>
        </p:spPr>
        <p:txBody>
          <a:bodyPr/>
          <a:lstStyle>
            <a:lvl1pPr marL="169863" indent="-169863" algn="l" defTabSz="684213" rtl="0" eaLnBrk="1" fontAlgn="base" hangingPunct="1">
              <a:lnSpc>
                <a:spcPct val="95000"/>
              </a:lnSpc>
              <a:spcBef>
                <a:spcPts val="1101"/>
              </a:spcBef>
              <a:spcAft>
                <a:spcPct val="0"/>
              </a:spcAft>
              <a:buClr>
                <a:schemeClr val="tx1"/>
              </a:buClr>
              <a:buSzPct val="80000"/>
              <a:buFont typeface="Arial"/>
              <a:buChar char="•"/>
              <a:defRPr lang="en-US" sz="2000" b="0" i="0" kern="1200" dirty="0">
                <a:solidFill>
                  <a:schemeClr val="tx1"/>
                </a:solidFill>
                <a:latin typeface="+mn-lt"/>
                <a:ea typeface="CiscoSansTT Thin" charset="0"/>
                <a:cs typeface="CiscoSansTT Thin" charset="0"/>
              </a:defRPr>
            </a:lvl1pPr>
            <a:lvl2pPr marL="341313" indent="-171450" algn="l" defTabSz="684213" rtl="0" eaLnBrk="1" fontAlgn="base" hangingPunct="1">
              <a:lnSpc>
                <a:spcPct val="95000"/>
              </a:lnSpc>
              <a:spcBef>
                <a:spcPts val="600"/>
              </a:spcBef>
              <a:spcAft>
                <a:spcPct val="0"/>
              </a:spcAft>
              <a:buClr>
                <a:schemeClr val="tx1"/>
              </a:buClr>
              <a:buSzPct val="80000"/>
              <a:buFont typeface="Arial"/>
              <a:buChar char="•"/>
              <a:defRPr lang="en-US" sz="1800" b="0" i="0" kern="1200" dirty="0">
                <a:solidFill>
                  <a:schemeClr val="tx1"/>
                </a:solidFill>
                <a:latin typeface="+mn-lt"/>
                <a:ea typeface="CiscoSansTT Thin" charset="0"/>
                <a:cs typeface="CiscoSansTT Thin" charset="0"/>
              </a:defRPr>
            </a:lvl2pPr>
            <a:lvl3pPr marL="511175" indent="-169863" algn="l" defTabSz="684213" rtl="0" eaLnBrk="1" fontAlgn="base" hangingPunct="1">
              <a:lnSpc>
                <a:spcPct val="95000"/>
              </a:lnSpc>
              <a:spcBef>
                <a:spcPts val="600"/>
              </a:spcBef>
              <a:spcAft>
                <a:spcPct val="0"/>
              </a:spcAft>
              <a:buClr>
                <a:schemeClr val="tx1"/>
              </a:buClr>
              <a:buSzPct val="80000"/>
              <a:buFont typeface="Arial"/>
              <a:buChar char="•"/>
              <a:defRPr lang="en-US" sz="1600" b="0" i="0" kern="1200" dirty="0">
                <a:solidFill>
                  <a:schemeClr val="tx1"/>
                </a:solidFill>
                <a:latin typeface="+mn-lt"/>
                <a:ea typeface="CiscoSansTT Thin" charset="0"/>
                <a:cs typeface="CiscoSansTT Thin" charset="0"/>
              </a:defRPr>
            </a:lvl3pPr>
            <a:lvl4pPr marL="503238" indent="-169863" algn="l" defTabSz="684213" rtl="0" eaLnBrk="1" fontAlgn="base" hangingPunct="1">
              <a:lnSpc>
                <a:spcPct val="95000"/>
              </a:lnSpc>
              <a:spcBef>
                <a:spcPts val="600"/>
              </a:spcBef>
              <a:spcAft>
                <a:spcPct val="0"/>
              </a:spcAft>
              <a:buClr>
                <a:schemeClr val="tx1"/>
              </a:buClr>
              <a:buSzPct val="80000"/>
              <a:buFont typeface="Arial"/>
              <a:buChar char="•"/>
              <a:defRPr lang="en-US" sz="1800" b="0" i="0" kern="1200" dirty="0">
                <a:solidFill>
                  <a:schemeClr val="tx1"/>
                </a:solidFill>
                <a:latin typeface="CiscoSansTT Light" panose="020B0503020201020303" pitchFamily="34" charset="0"/>
                <a:ea typeface="CiscoSansTT Thin" charset="0"/>
                <a:cs typeface="CiscoSansTT Thin" charset="0"/>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r>
              <a:rPr lang="en-US" dirty="0">
                <a:hlinkClick r:id="rId4"/>
              </a:rPr>
              <a:t>developer.cisco.com/learning</a:t>
            </a:r>
            <a:endParaRPr lang="en-US" dirty="0"/>
          </a:p>
        </p:txBody>
      </p:sp>
    </p:spTree>
    <p:extLst>
      <p:ext uri="{BB962C8B-B14F-4D97-AF65-F5344CB8AC3E}">
        <p14:creationId xmlns:p14="http://schemas.microsoft.com/office/powerpoint/2010/main" val="40364010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ext Placeholder 1">
            <a:extLst>
              <a:ext uri="{FF2B5EF4-FFF2-40B4-BE49-F238E27FC236}">
                <a16:creationId xmlns:a16="http://schemas.microsoft.com/office/drawing/2014/main" id="{9C0BC4BB-82A4-BD49-58BA-9599B546609D}"/>
              </a:ext>
            </a:extLst>
          </p:cNvPr>
          <p:cNvSpPr>
            <a:spLocks noGrp="1"/>
          </p:cNvSpPr>
          <p:nvPr>
            <p:ph sz="quarter" idx="11"/>
          </p:nvPr>
        </p:nvSpPr>
        <p:spPr>
          <a:xfrm>
            <a:off x="138222" y="259493"/>
            <a:ext cx="8782493" cy="4330796"/>
          </a:xfrm>
        </p:spPr>
        <p:txBody>
          <a:bodyPr/>
          <a:lstStyle/>
          <a:p>
            <a:pPr marL="0" indent="0">
              <a:buNone/>
            </a:pPr>
            <a:r>
              <a:rPr lang="en-US" b="1" dirty="0">
                <a:solidFill>
                  <a:schemeClr val="accent2"/>
                </a:solidFill>
              </a:rPr>
              <a:t>At the present time, just searching for “Ansible” we can find learning modules such as these:</a:t>
            </a:r>
          </a:p>
          <a:p>
            <a:pPr marL="0" indent="0">
              <a:buNone/>
            </a:pPr>
            <a:endParaRPr lang="en-US" b="1" dirty="0">
              <a:solidFill>
                <a:schemeClr val="accent2"/>
              </a:solidFill>
            </a:endParaRPr>
          </a:p>
          <a:p>
            <a:r>
              <a:rPr lang="en-US" dirty="0"/>
              <a:t>Introduction to Ansible</a:t>
            </a:r>
          </a:p>
          <a:p>
            <a:r>
              <a:rPr lang="en-US" dirty="0"/>
              <a:t>Ansible Exploration</a:t>
            </a:r>
          </a:p>
          <a:p>
            <a:r>
              <a:rPr lang="en-US" dirty="0"/>
              <a:t>Introduction to ACI and Ansible</a:t>
            </a:r>
          </a:p>
          <a:p>
            <a:r>
              <a:rPr lang="en-US" dirty="0"/>
              <a:t>Cisco Secure Workload (Tetration) and Ansible</a:t>
            </a:r>
          </a:p>
          <a:p>
            <a:r>
              <a:rPr lang="en-US" dirty="0"/>
              <a:t>Using Ansible with Cisco DNAC</a:t>
            </a:r>
          </a:p>
          <a:p>
            <a:r>
              <a:rPr lang="en-US" u="sng" dirty="0">
                <a:hlinkClick r:id="rId3"/>
              </a:rPr>
              <a:t>Introduction to Ansible for IOS XE Configuration Management</a:t>
            </a:r>
            <a:endParaRPr lang="en-US" u="sng" dirty="0"/>
          </a:p>
          <a:p>
            <a:r>
              <a:rPr lang="en-US" dirty="0"/>
              <a:t>And more….</a:t>
            </a:r>
          </a:p>
          <a:p>
            <a:pPr lvl="1"/>
            <a:endParaRPr lang="en-US" dirty="0"/>
          </a:p>
          <a:p>
            <a:pPr lvl="1"/>
            <a:endParaRPr lang="en-US" dirty="0"/>
          </a:p>
        </p:txBody>
      </p:sp>
    </p:spTree>
    <p:extLst>
      <p:ext uri="{BB962C8B-B14F-4D97-AF65-F5344CB8AC3E}">
        <p14:creationId xmlns:p14="http://schemas.microsoft.com/office/powerpoint/2010/main" val="38277736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DevNet Sandboxes</a:t>
            </a:r>
          </a:p>
        </p:txBody>
      </p:sp>
    </p:spTree>
    <p:extLst>
      <p:ext uri="{BB962C8B-B14F-4D97-AF65-F5344CB8AC3E}">
        <p14:creationId xmlns:p14="http://schemas.microsoft.com/office/powerpoint/2010/main" val="36984271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6" name="Text Placeholder 1">
            <a:extLst>
              <a:ext uri="{FF2B5EF4-FFF2-40B4-BE49-F238E27FC236}">
                <a16:creationId xmlns:a16="http://schemas.microsoft.com/office/drawing/2014/main" id="{44F2911E-A3A1-7E87-99DE-3A73D188B029}"/>
              </a:ext>
            </a:extLst>
          </p:cNvPr>
          <p:cNvSpPr>
            <a:spLocks noGrp="1"/>
          </p:cNvSpPr>
          <p:nvPr>
            <p:ph sz="quarter" idx="11"/>
          </p:nvPr>
        </p:nvSpPr>
        <p:spPr>
          <a:xfrm>
            <a:off x="443484" y="177717"/>
            <a:ext cx="8257032" cy="4330796"/>
          </a:xfrm>
        </p:spPr>
        <p:txBody>
          <a:bodyPr/>
          <a:lstStyle/>
          <a:p>
            <a:pPr marL="0" indent="0">
              <a:buNone/>
            </a:pPr>
            <a:r>
              <a:rPr lang="en-US" dirty="0"/>
              <a:t>Some of the learning labs we have mentioned make use of the FREE DevNet sandboxes at </a:t>
            </a:r>
            <a:r>
              <a:rPr lang="en-US" sz="1800" dirty="0">
                <a:hlinkClick r:id="rId3"/>
              </a:rPr>
              <a:t>https://devnetsandbox.cisco.com/</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There is currently a reservable sandbox called ‘Identity Services Engine 3.2’, where you can learn how to make operational updates to ISE with Ansible. The APIs are used by our new Ansible modules to automate the provisioning of an ISE deployment:</a:t>
            </a:r>
          </a:p>
          <a:p>
            <a:pPr marL="0" indent="0" algn="ctr">
              <a:buNone/>
            </a:pPr>
            <a:r>
              <a:rPr lang="en-US" dirty="0"/>
              <a:t> </a:t>
            </a:r>
            <a:r>
              <a:rPr lang="en-US" sz="1800" dirty="0">
                <a:hlinkClick r:id="rId4"/>
              </a:rPr>
              <a:t>https://devnetsandbox.cisco.com/DevNet/catalog/ise-sandbox</a:t>
            </a:r>
            <a:endParaRPr lang="en-US" sz="1800" dirty="0"/>
          </a:p>
          <a:p>
            <a:pPr marL="0" indent="0">
              <a:buNone/>
            </a:pPr>
            <a:endParaRPr lang="en-US" dirty="0"/>
          </a:p>
        </p:txBody>
      </p:sp>
      <p:pic>
        <p:nvPicPr>
          <p:cNvPr id="1028" name="Picture 4">
            <a:extLst>
              <a:ext uri="{FF2B5EF4-FFF2-40B4-BE49-F238E27FC236}">
                <a16:creationId xmlns:a16="http://schemas.microsoft.com/office/drawing/2014/main" id="{DDD58FCC-DEF8-92CC-EB7F-1537A5B653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42479" y="1018478"/>
            <a:ext cx="3661140" cy="1858537"/>
          </a:xfrm>
          <a:prstGeom prst="rect">
            <a:avLst/>
          </a:prstGeom>
          <a:noFill/>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1339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8" name="Title 1">
            <a:extLst>
              <a:ext uri="{FF2B5EF4-FFF2-40B4-BE49-F238E27FC236}">
                <a16:creationId xmlns:a16="http://schemas.microsoft.com/office/drawing/2014/main" id="{B298E37E-413B-7DE8-DF12-6465290B47F4}"/>
              </a:ext>
            </a:extLst>
          </p:cNvPr>
          <p:cNvSpPr>
            <a:spLocks noGrp="1"/>
          </p:cNvSpPr>
          <p:nvPr>
            <p:ph type="title"/>
          </p:nvPr>
        </p:nvSpPr>
        <p:spPr>
          <a:xfrm>
            <a:off x="443997" y="192024"/>
            <a:ext cx="8257032" cy="731520"/>
          </a:xfrm>
        </p:spPr>
        <p:txBody>
          <a:bodyPr/>
          <a:lstStyle/>
          <a:p>
            <a:pPr algn="ctr"/>
            <a:r>
              <a:rPr lang="en-US" dirty="0"/>
              <a:t>Speaker</a:t>
            </a:r>
          </a:p>
        </p:txBody>
      </p:sp>
      <p:sp>
        <p:nvSpPr>
          <p:cNvPr id="9" name="Content Placeholder 2">
            <a:extLst>
              <a:ext uri="{FF2B5EF4-FFF2-40B4-BE49-F238E27FC236}">
                <a16:creationId xmlns:a16="http://schemas.microsoft.com/office/drawing/2014/main" id="{775D5985-B3F1-CD49-BB01-5AA557BB00DF}"/>
              </a:ext>
            </a:extLst>
          </p:cNvPr>
          <p:cNvSpPr>
            <a:spLocks noGrp="1"/>
          </p:cNvSpPr>
          <p:nvPr>
            <p:ph sz="quarter" idx="11"/>
          </p:nvPr>
        </p:nvSpPr>
        <p:spPr>
          <a:xfrm>
            <a:off x="443997" y="1316736"/>
            <a:ext cx="8257032" cy="3273552"/>
          </a:xfrm>
        </p:spPr>
        <p:txBody>
          <a:bodyPr/>
          <a:lstStyle/>
          <a:p>
            <a:endParaRPr lang="en-US" dirty="0"/>
          </a:p>
          <a:p>
            <a:r>
              <a:rPr lang="en-US" dirty="0">
                <a:solidFill>
                  <a:schemeClr val="accent1"/>
                </a:solidFill>
              </a:rPr>
              <a:t>Developer Advocate</a:t>
            </a:r>
            <a:r>
              <a:rPr lang="en-US" dirty="0"/>
              <a:t> and </a:t>
            </a:r>
            <a:r>
              <a:rPr lang="en-US" dirty="0">
                <a:solidFill>
                  <a:schemeClr val="accent1"/>
                </a:solidFill>
              </a:rPr>
              <a:t>DevNet Engineer </a:t>
            </a:r>
            <a:r>
              <a:rPr lang="en-US" dirty="0"/>
              <a:t>at </a:t>
            </a:r>
            <a:r>
              <a:rPr lang="en-US" dirty="0">
                <a:solidFill>
                  <a:schemeClr val="accent1"/>
                </a:solidFill>
              </a:rPr>
              <a:t>Cisco DevNet</a:t>
            </a:r>
          </a:p>
          <a:p>
            <a:r>
              <a:rPr lang="en-US" dirty="0"/>
              <a:t>A Cisco </a:t>
            </a:r>
            <a:r>
              <a:rPr lang="en-US" dirty="0">
                <a:solidFill>
                  <a:schemeClr val="accent2"/>
                </a:solidFill>
              </a:rPr>
              <a:t>Code Exchange</a:t>
            </a:r>
            <a:r>
              <a:rPr lang="en-US" dirty="0"/>
              <a:t>, Cisco </a:t>
            </a:r>
            <a:r>
              <a:rPr lang="en-US" dirty="0">
                <a:solidFill>
                  <a:schemeClr val="accent2"/>
                </a:solidFill>
              </a:rPr>
              <a:t>Blogs</a:t>
            </a:r>
            <a:r>
              <a:rPr lang="en-US" dirty="0"/>
              <a:t>, and Cisco </a:t>
            </a:r>
            <a:r>
              <a:rPr lang="en-US" dirty="0">
                <a:solidFill>
                  <a:schemeClr val="accent2"/>
                </a:solidFill>
              </a:rPr>
              <a:t>Community</a:t>
            </a:r>
            <a:r>
              <a:rPr lang="en-US" dirty="0"/>
              <a:t> published </a:t>
            </a:r>
            <a:r>
              <a:rPr lang="en-US" dirty="0">
                <a:solidFill>
                  <a:schemeClr val="accent2"/>
                </a:solidFill>
              </a:rPr>
              <a:t>author</a:t>
            </a:r>
          </a:p>
          <a:p>
            <a:r>
              <a:rPr lang="en-US" dirty="0">
                <a:solidFill>
                  <a:schemeClr val="accent3"/>
                </a:solidFill>
              </a:rPr>
              <a:t>Co-creator</a:t>
            </a:r>
            <a:r>
              <a:rPr lang="en-US" dirty="0"/>
              <a:t> and </a:t>
            </a:r>
            <a:r>
              <a:rPr lang="en-US" dirty="0">
                <a:solidFill>
                  <a:schemeClr val="accent3"/>
                </a:solidFill>
              </a:rPr>
              <a:t>lead content developer </a:t>
            </a:r>
            <a:r>
              <a:rPr lang="en-US" dirty="0"/>
              <a:t>of the </a:t>
            </a:r>
            <a:r>
              <a:rPr lang="en-US" dirty="0">
                <a:solidFill>
                  <a:schemeClr val="accent3"/>
                </a:solidFill>
              </a:rPr>
              <a:t>‘DevOps Shop’ </a:t>
            </a:r>
            <a:r>
              <a:rPr lang="en-US" dirty="0"/>
              <a:t>video series</a:t>
            </a:r>
          </a:p>
          <a:p>
            <a:r>
              <a:rPr lang="en-US" dirty="0">
                <a:solidFill>
                  <a:schemeClr val="accent5"/>
                </a:solidFill>
              </a:rPr>
              <a:t>Certifications</a:t>
            </a:r>
            <a:r>
              <a:rPr lang="en-US" dirty="0"/>
              <a:t>: DevNet </a:t>
            </a:r>
            <a:r>
              <a:rPr lang="en-US" dirty="0">
                <a:solidFill>
                  <a:schemeClr val="accent5"/>
                </a:solidFill>
              </a:rPr>
              <a:t>Specialist – DevOps</a:t>
            </a:r>
            <a:r>
              <a:rPr lang="en-US" dirty="0"/>
              <a:t>, DevNet </a:t>
            </a:r>
            <a:r>
              <a:rPr lang="en-US" dirty="0">
                <a:solidFill>
                  <a:schemeClr val="accent5"/>
                </a:solidFill>
              </a:rPr>
              <a:t>Associate</a:t>
            </a:r>
            <a:r>
              <a:rPr lang="en-US" dirty="0"/>
              <a:t>, and Cisco Certified </a:t>
            </a:r>
            <a:r>
              <a:rPr lang="en-US" dirty="0">
                <a:solidFill>
                  <a:schemeClr val="accent5"/>
                </a:solidFill>
              </a:rPr>
              <a:t>Cyber Ops Associate</a:t>
            </a:r>
          </a:p>
        </p:txBody>
      </p:sp>
      <p:sp>
        <p:nvSpPr>
          <p:cNvPr id="10" name="Text Placeholder 3">
            <a:extLst>
              <a:ext uri="{FF2B5EF4-FFF2-40B4-BE49-F238E27FC236}">
                <a16:creationId xmlns:a16="http://schemas.microsoft.com/office/drawing/2014/main" id="{DC191B95-B628-6D92-B372-4F0C99A76978}"/>
              </a:ext>
            </a:extLst>
          </p:cNvPr>
          <p:cNvSpPr txBox="1">
            <a:spLocks/>
          </p:cNvSpPr>
          <p:nvPr/>
        </p:nvSpPr>
        <p:spPr>
          <a:xfrm>
            <a:off x="443997" y="858908"/>
            <a:ext cx="8266112" cy="381000"/>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ctr">
              <a:buNone/>
            </a:pPr>
            <a:r>
              <a:rPr lang="en-US" dirty="0"/>
              <a:t>Alexander Stevenson</a:t>
            </a:r>
          </a:p>
        </p:txBody>
      </p:sp>
    </p:spTree>
    <p:extLst>
      <p:ext uri="{BB962C8B-B14F-4D97-AF65-F5344CB8AC3E}">
        <p14:creationId xmlns:p14="http://schemas.microsoft.com/office/powerpoint/2010/main" val="21078179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6DAB1-4751-594D-B445-45CD58F7D655}"/>
              </a:ext>
            </a:extLst>
          </p:cNvPr>
          <p:cNvSpPr>
            <a:spLocks noGrp="1"/>
          </p:cNvSpPr>
          <p:nvPr>
            <p:ph type="title"/>
          </p:nvPr>
        </p:nvSpPr>
        <p:spPr>
          <a:xfrm>
            <a:off x="624467" y="1600789"/>
            <a:ext cx="4103649" cy="1941922"/>
          </a:xfrm>
        </p:spPr>
        <p:txBody>
          <a:bodyPr/>
          <a:lstStyle/>
          <a:p>
            <a:r>
              <a:rPr lang="en-US" dirty="0"/>
              <a:t>Ansible-Projects</a:t>
            </a:r>
          </a:p>
        </p:txBody>
      </p:sp>
    </p:spTree>
    <p:extLst>
      <p:ext uri="{BB962C8B-B14F-4D97-AF65-F5344CB8AC3E}">
        <p14:creationId xmlns:p14="http://schemas.microsoft.com/office/powerpoint/2010/main" val="36278676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ext Placeholder 1">
            <a:extLst>
              <a:ext uri="{FF2B5EF4-FFF2-40B4-BE49-F238E27FC236}">
                <a16:creationId xmlns:a16="http://schemas.microsoft.com/office/drawing/2014/main" id="{F8DA3E37-6907-0F15-D174-8C5B3AAE6287}"/>
              </a:ext>
            </a:extLst>
          </p:cNvPr>
          <p:cNvSpPr>
            <a:spLocks noGrp="1"/>
          </p:cNvSpPr>
          <p:nvPr>
            <p:ph sz="quarter" idx="11"/>
          </p:nvPr>
        </p:nvSpPr>
        <p:spPr>
          <a:xfrm>
            <a:off x="443484" y="160881"/>
            <a:ext cx="8257032" cy="4330796"/>
          </a:xfrm>
        </p:spPr>
        <p:txBody>
          <a:bodyPr/>
          <a:lstStyle/>
          <a:p>
            <a:pPr marL="0" indent="0">
              <a:buNone/>
            </a:pPr>
            <a:r>
              <a:rPr lang="en-US" dirty="0"/>
              <a:t>Most of the demos we’ve seen in this video involve the devices in the free DevNet Always On Sandboxes. For an extensive list of working Ansible files from IOS XE, as well as IOS XR, NX-OS, and ASA projects, including playbooks, variables, configs and scripts, check out the </a:t>
            </a:r>
            <a:r>
              <a:rPr lang="en-US" b="1" dirty="0">
                <a:solidFill>
                  <a:schemeClr val="accent2"/>
                </a:solidFill>
              </a:rPr>
              <a:t>Ansible-Projects</a:t>
            </a:r>
            <a:r>
              <a:rPr lang="en-US" dirty="0"/>
              <a:t> repo from Muhammad Rafi:</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lgn="ctr">
              <a:buNone/>
            </a:pPr>
            <a:r>
              <a:rPr lang="en-US" dirty="0">
                <a:hlinkClick r:id="rId3"/>
              </a:rPr>
              <a:t>https://github.com/muhammad-rafi/Ansible-Projects/</a:t>
            </a:r>
            <a:endParaRPr lang="en-US" dirty="0"/>
          </a:p>
          <a:p>
            <a:pPr marL="169863" lvl="1" indent="0">
              <a:buNone/>
            </a:pPr>
            <a:endParaRPr lang="en-US" dirty="0"/>
          </a:p>
          <a:p>
            <a:pPr lvl="1"/>
            <a:endParaRPr lang="en-US" dirty="0"/>
          </a:p>
          <a:p>
            <a:pPr lvl="1"/>
            <a:endParaRPr lang="en-US" dirty="0"/>
          </a:p>
          <a:p>
            <a:pPr lvl="1"/>
            <a:endParaRPr lang="en-US" dirty="0"/>
          </a:p>
        </p:txBody>
      </p:sp>
      <p:pic>
        <p:nvPicPr>
          <p:cNvPr id="3" name="Picture 2">
            <a:extLst>
              <a:ext uri="{FF2B5EF4-FFF2-40B4-BE49-F238E27FC236}">
                <a16:creationId xmlns:a16="http://schemas.microsoft.com/office/drawing/2014/main" id="{E3480EC1-0E8A-6001-865F-EA6F8472DF68}"/>
              </a:ext>
            </a:extLst>
          </p:cNvPr>
          <p:cNvPicPr>
            <a:picLocks noChangeAspect="1"/>
          </p:cNvPicPr>
          <p:nvPr/>
        </p:nvPicPr>
        <p:blipFill>
          <a:blip r:embed="rId4"/>
          <a:stretch>
            <a:fillRect/>
          </a:stretch>
        </p:blipFill>
        <p:spPr>
          <a:xfrm>
            <a:off x="2281518" y="1798700"/>
            <a:ext cx="4251698" cy="2422779"/>
          </a:xfrm>
          <a:prstGeom prst="rect">
            <a:avLst/>
          </a:prstGeom>
        </p:spPr>
      </p:pic>
    </p:spTree>
    <p:extLst>
      <p:ext uri="{BB962C8B-B14F-4D97-AF65-F5344CB8AC3E}">
        <p14:creationId xmlns:p14="http://schemas.microsoft.com/office/powerpoint/2010/main" val="8745091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41912BEC-29C6-1FD2-2617-70611775ED9A}"/>
              </a:ext>
            </a:extLst>
          </p:cNvPr>
          <p:cNvSpPr txBox="1">
            <a:spLocks/>
          </p:cNvSpPr>
          <p:nvPr/>
        </p:nvSpPr>
        <p:spPr bwMode="white">
          <a:xfrm>
            <a:off x="366865" y="1249067"/>
            <a:ext cx="4063886" cy="236392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0000"/>
              </a:lnSpc>
              <a:spcBef>
                <a:spcPct val="0"/>
              </a:spcBef>
              <a:spcAft>
                <a:spcPct val="0"/>
              </a:spcAft>
              <a:defRPr lang="en-US" sz="3600" b="0" i="0" u="none" kern="1200" dirty="0">
                <a:solidFill>
                  <a:schemeClr val="bg2"/>
                </a:solidFill>
                <a:latin typeface="+mj-lt"/>
                <a:ea typeface="ＭＳ Ｐゴシック" charset="0"/>
                <a:cs typeface="CiscoSansTT Light" panose="020B0503020201020303" pitchFamily="34"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r>
              <a:rPr lang="en-US" dirty="0"/>
              <a:t>Cisco Code Exchange</a:t>
            </a:r>
          </a:p>
        </p:txBody>
      </p:sp>
    </p:spTree>
    <p:extLst>
      <p:ext uri="{BB962C8B-B14F-4D97-AF65-F5344CB8AC3E}">
        <p14:creationId xmlns:p14="http://schemas.microsoft.com/office/powerpoint/2010/main" val="414291940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ext Placeholder 1">
            <a:extLst>
              <a:ext uri="{FF2B5EF4-FFF2-40B4-BE49-F238E27FC236}">
                <a16:creationId xmlns:a16="http://schemas.microsoft.com/office/drawing/2014/main" id="{58DA11F3-2AE3-76FB-4BB2-5CEE349A5ABC}"/>
              </a:ext>
            </a:extLst>
          </p:cNvPr>
          <p:cNvSpPr>
            <a:spLocks noGrp="1"/>
          </p:cNvSpPr>
          <p:nvPr>
            <p:ph sz="quarter" idx="11"/>
          </p:nvPr>
        </p:nvSpPr>
        <p:spPr>
          <a:xfrm>
            <a:off x="140116" y="125022"/>
            <a:ext cx="8562806" cy="4330796"/>
          </a:xfrm>
        </p:spPr>
        <p:txBody>
          <a:bodyPr/>
          <a:lstStyle/>
          <a:p>
            <a:pPr marL="0" indent="0">
              <a:buNone/>
            </a:pPr>
            <a:r>
              <a:rPr lang="en-US" b="1" dirty="0"/>
              <a:t>Cisco Code Exchange </a:t>
            </a:r>
            <a:r>
              <a:rPr lang="en-US" dirty="0"/>
              <a:t>is the place to discover code repositories related to Cisco technologies: </a:t>
            </a:r>
            <a:r>
              <a:rPr lang="en-US" sz="1800" dirty="0">
                <a:hlinkClick r:id="rId3"/>
              </a:rPr>
              <a:t>https://developer.cisco.com/codeexchange/</a:t>
            </a:r>
            <a:endParaRPr lang="en-US" sz="1800"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There are currently 24 repos and counting there written entirely in Ansible, for you to use with technologies such as ISE, ACI, NSO, Tetration and more. And there are many more repos at Code Exchange which implement Ansible as part of the repo.</a:t>
            </a:r>
          </a:p>
          <a:p>
            <a:pPr marL="0" indent="0" algn="ctr">
              <a:buNone/>
            </a:pPr>
            <a:r>
              <a:rPr lang="en-US" sz="1800" dirty="0">
                <a:hlinkClick r:id="rId4"/>
              </a:rPr>
              <a:t>https://developer.cisco.com/codeexchange/search/?languages=Ansible</a:t>
            </a:r>
            <a:endParaRPr lang="en-US" sz="1800" dirty="0"/>
          </a:p>
          <a:p>
            <a:pPr marL="169863" lvl="1" indent="0">
              <a:buNone/>
            </a:pPr>
            <a:endParaRPr lang="en-US" dirty="0"/>
          </a:p>
          <a:p>
            <a:pPr lvl="1"/>
            <a:endParaRPr lang="en-US" dirty="0"/>
          </a:p>
          <a:p>
            <a:pPr marL="169863" lvl="1" indent="0">
              <a:buNone/>
            </a:pPr>
            <a:endParaRPr lang="en-US" dirty="0"/>
          </a:p>
          <a:p>
            <a:pPr lvl="1"/>
            <a:endParaRPr lang="en-US" dirty="0"/>
          </a:p>
          <a:p>
            <a:pPr lvl="1"/>
            <a:endParaRPr lang="en-US" dirty="0"/>
          </a:p>
          <a:p>
            <a:pPr lvl="1"/>
            <a:endParaRPr lang="en-US" dirty="0"/>
          </a:p>
        </p:txBody>
      </p:sp>
      <p:pic>
        <p:nvPicPr>
          <p:cNvPr id="3" name="Picture 2">
            <a:extLst>
              <a:ext uri="{FF2B5EF4-FFF2-40B4-BE49-F238E27FC236}">
                <a16:creationId xmlns:a16="http://schemas.microsoft.com/office/drawing/2014/main" id="{76609C94-C983-4131-C357-A6E5841A5EBC}"/>
              </a:ext>
            </a:extLst>
          </p:cNvPr>
          <p:cNvPicPr>
            <a:picLocks noChangeAspect="1"/>
          </p:cNvPicPr>
          <p:nvPr/>
        </p:nvPicPr>
        <p:blipFill>
          <a:blip r:embed="rId5"/>
          <a:stretch>
            <a:fillRect/>
          </a:stretch>
        </p:blipFill>
        <p:spPr>
          <a:xfrm>
            <a:off x="2821050" y="885111"/>
            <a:ext cx="2826715" cy="1938520"/>
          </a:xfrm>
          <a:prstGeom prst="rect">
            <a:avLst/>
          </a:prstGeom>
        </p:spPr>
      </p:pic>
    </p:spTree>
    <p:extLst>
      <p:ext uri="{BB962C8B-B14F-4D97-AF65-F5344CB8AC3E}">
        <p14:creationId xmlns:p14="http://schemas.microsoft.com/office/powerpoint/2010/main" val="32534185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2530EF-5C95-CA60-4E69-82E25F4FA522}"/>
              </a:ext>
            </a:extLst>
          </p:cNvPr>
          <p:cNvSpPr>
            <a:spLocks noGrp="1"/>
          </p:cNvSpPr>
          <p:nvPr>
            <p:ph type="title"/>
          </p:nvPr>
        </p:nvSpPr>
        <p:spPr>
          <a:xfrm>
            <a:off x="167250" y="1815155"/>
            <a:ext cx="4293238" cy="1513189"/>
          </a:xfrm>
        </p:spPr>
        <p:txBody>
          <a:bodyPr/>
          <a:lstStyle/>
          <a:p>
            <a:pPr algn="ctr"/>
            <a:r>
              <a:rPr lang="en-US" dirty="0"/>
              <a:t>DevOps Shop:</a:t>
            </a:r>
            <a:br>
              <a:rPr lang="en-US" dirty="0"/>
            </a:br>
            <a:br>
              <a:rPr lang="en-US" dirty="0"/>
            </a:br>
            <a:r>
              <a:rPr lang="en-US" i="1" dirty="0"/>
              <a:t>Intro to Ansible for Automation</a:t>
            </a:r>
            <a:endParaRPr lang="en-US" dirty="0"/>
          </a:p>
        </p:txBody>
      </p:sp>
    </p:spTree>
    <p:extLst>
      <p:ext uri="{BB962C8B-B14F-4D97-AF65-F5344CB8AC3E}">
        <p14:creationId xmlns:p14="http://schemas.microsoft.com/office/powerpoint/2010/main" val="35116788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A12B27E-C724-D544-AEFF-B840582EE6C8}"/>
              </a:ext>
            </a:extLst>
          </p:cNvPr>
          <p:cNvSpPr>
            <a:spLocks noGrp="1"/>
          </p:cNvSpPr>
          <p:nvPr>
            <p:ph type="ftr" sz="quarter" idx="3"/>
          </p:nvPr>
        </p:nvSpPr>
        <p:spPr/>
        <p:txBody>
          <a:bodyPr/>
          <a:lstStyle/>
          <a:p>
            <a:pPr defTabSz="610744"/>
            <a:r>
              <a:rPr lang="en-US"/>
              <a:t>DEVWKS-1700</a:t>
            </a:r>
          </a:p>
        </p:txBody>
      </p:sp>
      <p:sp>
        <p:nvSpPr>
          <p:cNvPr id="2" name="Text Placeholder 1">
            <a:extLst>
              <a:ext uri="{FF2B5EF4-FFF2-40B4-BE49-F238E27FC236}">
                <a16:creationId xmlns:a16="http://schemas.microsoft.com/office/drawing/2014/main" id="{C23053CC-1D0C-C2F6-BF71-705B9C0EDC1C}"/>
              </a:ext>
            </a:extLst>
          </p:cNvPr>
          <p:cNvSpPr>
            <a:spLocks noGrp="1"/>
          </p:cNvSpPr>
          <p:nvPr>
            <p:ph sz="quarter" idx="11"/>
          </p:nvPr>
        </p:nvSpPr>
        <p:spPr>
          <a:xfrm>
            <a:off x="443997" y="147918"/>
            <a:ext cx="8257032" cy="4612341"/>
          </a:xfrm>
        </p:spPr>
        <p:txBody>
          <a:bodyPr/>
          <a:lstStyle/>
          <a:p>
            <a:pPr marL="0" indent="0">
              <a:buNone/>
            </a:pPr>
            <a:r>
              <a:rPr lang="en-US" dirty="0"/>
              <a:t>The 7</a:t>
            </a:r>
            <a:r>
              <a:rPr lang="en-US" baseline="30000" dirty="0"/>
              <a:t>th</a:t>
            </a:r>
            <a:r>
              <a:rPr lang="en-US" dirty="0"/>
              <a:t> Edition of the </a:t>
            </a:r>
            <a:r>
              <a:rPr lang="en-US" dirty="0">
                <a:solidFill>
                  <a:schemeClr val="tx2"/>
                </a:solidFill>
              </a:rPr>
              <a:t>DevOps Shop </a:t>
            </a:r>
            <a:r>
              <a:rPr lang="en-US" dirty="0"/>
              <a:t>video series on the Cisco DevNet YouTube Channel is </a:t>
            </a:r>
            <a:r>
              <a:rPr lang="en-US" i="1" dirty="0"/>
              <a:t>Intro to Ansible for Automation</a:t>
            </a:r>
            <a:r>
              <a:rPr lang="en-US" dirty="0"/>
              <a:t>.</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lgn="ctr">
              <a:buNone/>
            </a:pPr>
            <a:r>
              <a:rPr lang="en-US" sz="1800" dirty="0"/>
              <a:t>Check it out on the </a:t>
            </a:r>
            <a:r>
              <a:rPr lang="en-US" sz="1800" b="1" dirty="0"/>
              <a:t>Cisco Community</a:t>
            </a:r>
            <a:r>
              <a:rPr lang="en-US" sz="1800" dirty="0"/>
              <a:t>:</a:t>
            </a:r>
          </a:p>
          <a:p>
            <a:pPr marL="0" indent="0" algn="ctr">
              <a:buNone/>
            </a:pPr>
            <a:r>
              <a:rPr lang="en-US" sz="1800" dirty="0">
                <a:hlinkClick r:id="rId3"/>
              </a:rPr>
              <a:t>https://community.cisco.com/t5/devops-blogs/intro-to-ansible-for-automation-devops-shop/ba-p/4896115</a:t>
            </a:r>
            <a:endParaRPr lang="en-US" sz="1800" dirty="0"/>
          </a:p>
          <a:p>
            <a:pPr marL="0" indent="0" algn="ctr">
              <a:buNone/>
            </a:pPr>
            <a:endParaRPr lang="en-US" sz="1800" dirty="0"/>
          </a:p>
          <a:p>
            <a:pPr marL="0" indent="0" algn="ctr">
              <a:buNone/>
            </a:pPr>
            <a:r>
              <a:rPr lang="en-US" sz="1800" dirty="0"/>
              <a:t>Check it out on the </a:t>
            </a:r>
            <a:r>
              <a:rPr lang="en-US" sz="1800" b="1" dirty="0"/>
              <a:t>DevNet YouTube Channel</a:t>
            </a:r>
            <a:r>
              <a:rPr lang="en-US" sz="1800" dirty="0"/>
              <a:t>:</a:t>
            </a:r>
          </a:p>
          <a:p>
            <a:pPr marL="0" indent="0" algn="ctr">
              <a:buNone/>
            </a:pPr>
            <a:r>
              <a:rPr lang="en-US" sz="1800" dirty="0">
                <a:hlinkClick r:id="rId4"/>
              </a:rPr>
              <a:t>https://www.youtube.com/watch?v=2rDAziMChXs</a:t>
            </a:r>
            <a:endParaRPr lang="en-US" sz="1800" dirty="0"/>
          </a:p>
          <a:p>
            <a:pPr marL="0" indent="0">
              <a:buNone/>
            </a:pPr>
            <a:endParaRPr lang="en-US" dirty="0"/>
          </a:p>
          <a:p>
            <a:pPr lvl="1"/>
            <a:endParaRPr lang="en-US" dirty="0"/>
          </a:p>
          <a:p>
            <a:pPr marL="169863" lvl="1" indent="0">
              <a:buNone/>
            </a:pPr>
            <a:endParaRPr lang="en-US" dirty="0"/>
          </a:p>
          <a:p>
            <a:pPr lvl="1"/>
            <a:endParaRPr lang="en-US" dirty="0"/>
          </a:p>
          <a:p>
            <a:pPr lvl="1"/>
            <a:endParaRPr lang="en-US" dirty="0"/>
          </a:p>
          <a:p>
            <a:pPr lvl="1"/>
            <a:endParaRPr lang="en-US" dirty="0"/>
          </a:p>
        </p:txBody>
      </p:sp>
      <p:pic>
        <p:nvPicPr>
          <p:cNvPr id="3" name="Picture 2" descr="A person holding a computer&#10;&#10;Description automatically generated">
            <a:extLst>
              <a:ext uri="{FF2B5EF4-FFF2-40B4-BE49-F238E27FC236}">
                <a16:creationId xmlns:a16="http://schemas.microsoft.com/office/drawing/2014/main" id="{2DBA671A-F2B6-A6CE-2FA4-B34FF5FBF245}"/>
              </a:ext>
            </a:extLst>
          </p:cNvPr>
          <p:cNvPicPr>
            <a:picLocks noChangeAspect="1"/>
          </p:cNvPicPr>
          <p:nvPr/>
        </p:nvPicPr>
        <p:blipFill>
          <a:blip r:embed="rId5"/>
          <a:stretch>
            <a:fillRect/>
          </a:stretch>
        </p:blipFill>
        <p:spPr>
          <a:xfrm>
            <a:off x="3202787" y="918189"/>
            <a:ext cx="2738425" cy="1535899"/>
          </a:xfrm>
          <a:prstGeom prst="rect">
            <a:avLst/>
          </a:prstGeom>
        </p:spPr>
      </p:pic>
    </p:spTree>
    <p:extLst>
      <p:ext uri="{BB962C8B-B14F-4D97-AF65-F5344CB8AC3E}">
        <p14:creationId xmlns:p14="http://schemas.microsoft.com/office/powerpoint/2010/main" val="9394165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a:xfrm>
            <a:off x="1300976" y="1657350"/>
            <a:ext cx="2945587" cy="1828800"/>
          </a:xfrm>
        </p:spPr>
        <p:txBody>
          <a:bodyPr/>
          <a:lstStyle/>
          <a:p>
            <a:r>
              <a:rPr lang="en-US" altLang="en-US" dirty="0"/>
              <a:t>Summary</a:t>
            </a:r>
          </a:p>
        </p:txBody>
      </p:sp>
      <p:sp>
        <p:nvSpPr>
          <p:cNvPr id="4" name="Footer Placeholder 3">
            <a:extLst>
              <a:ext uri="{FF2B5EF4-FFF2-40B4-BE49-F238E27FC236}">
                <a16:creationId xmlns:a16="http://schemas.microsoft.com/office/drawing/2014/main" id="{6C4D7E71-E54A-514B-8508-294033F75587}"/>
              </a:ext>
            </a:extLst>
          </p:cNvPr>
          <p:cNvSpPr>
            <a:spLocks noGrp="1"/>
          </p:cNvSpPr>
          <p:nvPr>
            <p:ph type="ftr" sz="quarter" idx="3"/>
          </p:nvPr>
        </p:nvSpPr>
        <p:spPr/>
        <p:txBody>
          <a:bodyPr/>
          <a:lstStyle/>
          <a:p>
            <a:pPr defTabSz="610744"/>
            <a:r>
              <a:rPr lang="en-US"/>
              <a:t>DEVWKS-1700</a:t>
            </a:r>
          </a:p>
        </p:txBody>
      </p:sp>
      <p:sp>
        <p:nvSpPr>
          <p:cNvPr id="7" name="Text Placeholder 2">
            <a:extLst>
              <a:ext uri="{FF2B5EF4-FFF2-40B4-BE49-F238E27FC236}">
                <a16:creationId xmlns:a16="http://schemas.microsoft.com/office/drawing/2014/main" id="{2B803F42-3A6F-167D-39FD-9498605405FF}"/>
              </a:ext>
            </a:extLst>
          </p:cNvPr>
          <p:cNvSpPr>
            <a:spLocks noGrp="1"/>
          </p:cNvSpPr>
          <p:nvPr>
            <p:ph type="body" sz="quarter" idx="10"/>
          </p:nvPr>
        </p:nvSpPr>
        <p:spPr>
          <a:xfrm>
            <a:off x="5097463" y="531812"/>
            <a:ext cx="3551237" cy="4059237"/>
          </a:xfrm>
        </p:spPr>
        <p:txBody>
          <a:bodyPr lIns="91440" rIns="91440" anchor="ctr" anchorCtr="0"/>
          <a:lstStyle/>
          <a:p>
            <a:pPr marL="350838" indent="-293688">
              <a:spcBef>
                <a:spcPts val="1113"/>
              </a:spcBef>
              <a:buClrTx/>
              <a:buFont typeface="Arial" charset="0"/>
              <a:buAutoNum type="arabicPeriod"/>
            </a:pPr>
            <a:r>
              <a:rPr lang="en-US" sz="1800" spc="-30" dirty="0"/>
              <a:t>Ansible is an </a:t>
            </a:r>
            <a:r>
              <a:rPr lang="en-US" sz="1800" spc="-30" dirty="0">
                <a:solidFill>
                  <a:schemeClr val="accent1"/>
                </a:solidFill>
              </a:rPr>
              <a:t>open-source, agentless automation tool </a:t>
            </a:r>
            <a:r>
              <a:rPr lang="en-US" sz="1800" spc="-30" dirty="0"/>
              <a:t>that can be leveraged for </a:t>
            </a:r>
            <a:r>
              <a:rPr lang="en-US" sz="1800" spc="-30" dirty="0">
                <a:solidFill>
                  <a:schemeClr val="accent1"/>
                </a:solidFill>
              </a:rPr>
              <a:t>network configuration management </a:t>
            </a:r>
            <a:r>
              <a:rPr lang="en-US" sz="1800" spc="-30" dirty="0"/>
              <a:t>functions. </a:t>
            </a:r>
          </a:p>
          <a:p>
            <a:pPr marL="350838" indent="-293688">
              <a:spcBef>
                <a:spcPts val="1113"/>
              </a:spcBef>
              <a:buClrTx/>
              <a:buFont typeface="Arial" charset="0"/>
              <a:buAutoNum type="arabicPeriod"/>
            </a:pPr>
            <a:r>
              <a:rPr lang="en-US" sz="1800" spc="-30" dirty="0"/>
              <a:t>Ansible-playbooks provides capabilities </a:t>
            </a:r>
            <a:r>
              <a:rPr lang="en-US" sz="1800" spc="-30" dirty="0">
                <a:solidFill>
                  <a:schemeClr val="accent2"/>
                </a:solidFill>
              </a:rPr>
              <a:t>to automate daily operations</a:t>
            </a:r>
            <a:r>
              <a:rPr lang="en-US" sz="1800" spc="-30" dirty="0"/>
              <a:t> tasks. </a:t>
            </a:r>
          </a:p>
          <a:p>
            <a:pPr marL="350838" indent="-293688">
              <a:spcBef>
                <a:spcPts val="1113"/>
              </a:spcBef>
              <a:buClrTx/>
              <a:buFont typeface="Arial" charset="0"/>
              <a:buAutoNum type="arabicPeriod"/>
            </a:pPr>
            <a:r>
              <a:rPr lang="en-US" sz="1800" spc="-30" dirty="0">
                <a:solidFill>
                  <a:schemeClr val="accent3"/>
                </a:solidFill>
              </a:rPr>
              <a:t>Automating repetitive tasks </a:t>
            </a:r>
            <a:r>
              <a:rPr lang="en-US" sz="1800" spc="-30" dirty="0"/>
              <a:t>with Ansible can </a:t>
            </a:r>
            <a:r>
              <a:rPr lang="en-US" sz="1800" spc="-30" dirty="0">
                <a:solidFill>
                  <a:schemeClr val="accent3"/>
                </a:solidFill>
              </a:rPr>
              <a:t>reduce OPEX costs and improve efficiency. </a:t>
            </a:r>
          </a:p>
          <a:p>
            <a:pPr marL="350838" indent="-293688">
              <a:spcBef>
                <a:spcPts val="1113"/>
              </a:spcBef>
              <a:buClrTx/>
              <a:buFont typeface="Arial" charset="0"/>
              <a:buAutoNum type="arabicPeriod"/>
            </a:pPr>
            <a:r>
              <a:rPr lang="en-US" sz="1800" spc="-30" dirty="0"/>
              <a:t>With </a:t>
            </a:r>
            <a:r>
              <a:rPr lang="en-US" sz="1800" spc="-30" dirty="0">
                <a:solidFill>
                  <a:schemeClr val="accent5"/>
                </a:solidFill>
              </a:rPr>
              <a:t>increasing support of modules</a:t>
            </a:r>
            <a:r>
              <a:rPr lang="en-US" sz="1800" spc="-30" dirty="0"/>
              <a:t>, it is possible to </a:t>
            </a:r>
            <a:r>
              <a:rPr lang="en-US" sz="1800" spc="-30" dirty="0">
                <a:solidFill>
                  <a:schemeClr val="accent5"/>
                </a:solidFill>
              </a:rPr>
              <a:t>automate even more network functions through Ansible</a:t>
            </a:r>
            <a:r>
              <a:rPr lang="en-US" sz="1800" spc="-30" dirty="0"/>
              <a:t>.</a:t>
            </a:r>
          </a:p>
          <a:p>
            <a:pPr marL="350838" indent="-293688">
              <a:spcBef>
                <a:spcPts val="1113"/>
              </a:spcBef>
              <a:buClrTx/>
              <a:buFont typeface="Arial" charset="0"/>
              <a:buAutoNum type="arabicPeriod"/>
            </a:pPr>
            <a:endParaRPr lang="en-US" sz="1800" spc="-30" dirty="0"/>
          </a:p>
        </p:txBody>
      </p:sp>
    </p:spTree>
    <p:extLst>
      <p:ext uri="{BB962C8B-B14F-4D97-AF65-F5344CB8AC3E}">
        <p14:creationId xmlns:p14="http://schemas.microsoft.com/office/powerpoint/2010/main" val="34301010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69C539BF-CD9F-00CF-F381-A53FAC474404}"/>
              </a:ext>
            </a:extLst>
          </p:cNvPr>
          <p:cNvSpPr>
            <a:spLocks noGrp="1"/>
          </p:cNvSpPr>
          <p:nvPr>
            <p:ph type="title"/>
          </p:nvPr>
        </p:nvSpPr>
        <p:spPr>
          <a:xfrm>
            <a:off x="443997" y="192024"/>
            <a:ext cx="8257032" cy="731520"/>
          </a:xfrm>
        </p:spPr>
        <p:txBody>
          <a:bodyPr/>
          <a:lstStyle/>
          <a:p>
            <a:r>
              <a:rPr lang="en-US" dirty="0"/>
              <a:t>What We’ve Learned Today…</a:t>
            </a:r>
          </a:p>
        </p:txBody>
      </p:sp>
      <p:sp>
        <p:nvSpPr>
          <p:cNvPr id="3" name="Text Placeholder 1">
            <a:extLst>
              <a:ext uri="{FF2B5EF4-FFF2-40B4-BE49-F238E27FC236}">
                <a16:creationId xmlns:a16="http://schemas.microsoft.com/office/drawing/2014/main" id="{FB5C229F-0C3D-648E-CB1F-8B095C72F1FE}"/>
              </a:ext>
            </a:extLst>
          </p:cNvPr>
          <p:cNvSpPr>
            <a:spLocks noGrp="1"/>
          </p:cNvSpPr>
          <p:nvPr>
            <p:ph sz="quarter" idx="11"/>
          </p:nvPr>
        </p:nvSpPr>
        <p:spPr>
          <a:xfrm>
            <a:off x="223284" y="1197864"/>
            <a:ext cx="8644269" cy="3392424"/>
          </a:xfrm>
        </p:spPr>
        <p:txBody>
          <a:bodyPr/>
          <a:lstStyle/>
          <a:p>
            <a:pPr marL="0" indent="0">
              <a:buNone/>
            </a:pPr>
            <a:r>
              <a:rPr lang="en-US" dirty="0"/>
              <a:t>…What Ansible is, its main components, and why automation is crucial</a:t>
            </a:r>
          </a:p>
          <a:p>
            <a:pPr marL="0" indent="0">
              <a:buNone/>
            </a:pPr>
            <a:r>
              <a:rPr lang="en-US" dirty="0"/>
              <a:t>…How to use Ansible to automate tedious tasks to achieve idempotency</a:t>
            </a:r>
          </a:p>
          <a:p>
            <a:pPr marL="0" indent="0">
              <a:buNone/>
            </a:pPr>
            <a:r>
              <a:rPr lang="en-US" dirty="0"/>
              <a:t>…Ansible can fetch files from GitHub and run commands to use them as well as perform cURL operations</a:t>
            </a:r>
          </a:p>
          <a:p>
            <a:pPr marL="0" indent="0">
              <a:buNone/>
            </a:pPr>
            <a:r>
              <a:rPr lang="en-US" dirty="0"/>
              <a:t>…How to troubleshoot Ansible operations with the verbose flags</a:t>
            </a:r>
          </a:p>
          <a:p>
            <a:pPr marL="0" indent="0">
              <a:buNone/>
            </a:pPr>
            <a:r>
              <a:rPr lang="en-US" dirty="0"/>
              <a:t>…Where to learn more, including the </a:t>
            </a:r>
            <a:r>
              <a:rPr lang="en-US" b="1" dirty="0"/>
              <a:t>DevNet Learning Labs </a:t>
            </a:r>
            <a:r>
              <a:rPr lang="en-US" dirty="0"/>
              <a:t>and </a:t>
            </a:r>
            <a:r>
              <a:rPr lang="en-US" b="1" dirty="0"/>
              <a:t>sandboxes</a:t>
            </a:r>
            <a:r>
              <a:rPr lang="en-US" dirty="0"/>
              <a:t>, as well as </a:t>
            </a:r>
            <a:r>
              <a:rPr lang="en-US" b="1" dirty="0"/>
              <a:t>Ansible-Projects</a:t>
            </a:r>
            <a:r>
              <a:rPr lang="en-US" dirty="0"/>
              <a:t> and </a:t>
            </a:r>
            <a:r>
              <a:rPr lang="en-US" b="1" dirty="0"/>
              <a:t>Cisco Code Exchange</a:t>
            </a:r>
            <a:r>
              <a:rPr lang="en-US" dirty="0"/>
              <a:t>.</a:t>
            </a:r>
          </a:p>
          <a:p>
            <a:pPr marL="0" indent="0">
              <a:buNone/>
            </a:pPr>
            <a:r>
              <a:rPr lang="en-US" dirty="0"/>
              <a:t>…How to access the </a:t>
            </a:r>
            <a:r>
              <a:rPr lang="en-US" b="1" dirty="0"/>
              <a:t>Intro to Ansible</a:t>
            </a:r>
            <a:r>
              <a:rPr lang="en-US" dirty="0"/>
              <a:t> video of the DevOps Shop series.</a:t>
            </a:r>
          </a:p>
        </p:txBody>
      </p:sp>
    </p:spTree>
    <p:extLst>
      <p:ext uri="{BB962C8B-B14F-4D97-AF65-F5344CB8AC3E}">
        <p14:creationId xmlns:p14="http://schemas.microsoft.com/office/powerpoint/2010/main" val="29457201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9" name="Title 2">
            <a:extLst>
              <a:ext uri="{FF2B5EF4-FFF2-40B4-BE49-F238E27FC236}">
                <a16:creationId xmlns:a16="http://schemas.microsoft.com/office/drawing/2014/main" id="{4282944A-81F1-CC1F-97EA-ED18DF8F9FCA}"/>
              </a:ext>
            </a:extLst>
          </p:cNvPr>
          <p:cNvSpPr>
            <a:spLocks noGrp="1"/>
          </p:cNvSpPr>
          <p:nvPr>
            <p:ph type="title"/>
          </p:nvPr>
        </p:nvSpPr>
        <p:spPr>
          <a:xfrm>
            <a:off x="443997" y="192024"/>
            <a:ext cx="8257032" cy="731520"/>
          </a:xfrm>
        </p:spPr>
        <p:txBody>
          <a:bodyPr/>
          <a:lstStyle/>
          <a:p>
            <a:r>
              <a:rPr lang="en-US" dirty="0"/>
              <a:t>Looking forward…</a:t>
            </a:r>
          </a:p>
        </p:txBody>
      </p:sp>
      <p:sp>
        <p:nvSpPr>
          <p:cNvPr id="10" name="Text Placeholder 1">
            <a:extLst>
              <a:ext uri="{FF2B5EF4-FFF2-40B4-BE49-F238E27FC236}">
                <a16:creationId xmlns:a16="http://schemas.microsoft.com/office/drawing/2014/main" id="{F6AF559F-D98F-B4CC-57A1-402AB3E59D55}"/>
              </a:ext>
            </a:extLst>
          </p:cNvPr>
          <p:cNvSpPr>
            <a:spLocks noGrp="1"/>
          </p:cNvSpPr>
          <p:nvPr>
            <p:ph sz="quarter" idx="11"/>
          </p:nvPr>
        </p:nvSpPr>
        <p:spPr>
          <a:xfrm>
            <a:off x="443997" y="1197864"/>
            <a:ext cx="8257032" cy="3392424"/>
          </a:xfrm>
        </p:spPr>
        <p:txBody>
          <a:bodyPr/>
          <a:lstStyle/>
          <a:p>
            <a:pPr marL="0" indent="0">
              <a:buNone/>
            </a:pPr>
            <a:r>
              <a:rPr lang="en-US" dirty="0"/>
              <a:t>Soon the question may not be be whether a human interacts with a device via CLI , Ansible, or other tool, but how humans can drive AI to program intent via human-readable prompts, and let the ‘machines’ figure out which models, schemas and CLI commands produce the desired intent.</a:t>
            </a:r>
          </a:p>
          <a:p>
            <a:pPr marL="0" indent="0">
              <a:buNone/>
            </a:pPr>
            <a:endParaRPr lang="en-US" dirty="0"/>
          </a:p>
          <a:p>
            <a:pPr marL="0" indent="0">
              <a:buNone/>
            </a:pPr>
            <a:r>
              <a:rPr lang="en-US" sz="1800" dirty="0"/>
              <a:t>- Mark Culverhouse, Principle Architect</a:t>
            </a:r>
          </a:p>
          <a:p>
            <a:pPr marL="0" indent="0">
              <a:buNone/>
            </a:pPr>
            <a:r>
              <a:rPr lang="en-US" sz="1800" dirty="0"/>
              <a:t>   Cisco Systems</a:t>
            </a:r>
          </a:p>
        </p:txBody>
      </p:sp>
    </p:spTree>
    <p:extLst>
      <p:ext uri="{BB962C8B-B14F-4D97-AF65-F5344CB8AC3E}">
        <p14:creationId xmlns:p14="http://schemas.microsoft.com/office/powerpoint/2010/main" val="242648135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591" y="1526448"/>
            <a:ext cx="4026090" cy="1941922"/>
          </a:xfrm>
        </p:spPr>
        <p:txBody>
          <a:bodyPr/>
          <a:lstStyle/>
          <a:p>
            <a:pPr algn="ctr"/>
            <a:r>
              <a:rPr lang="en-US" u="sng" dirty="0"/>
              <a:t>Addendum</a:t>
            </a:r>
            <a:r>
              <a:rPr lang="en-US" dirty="0"/>
              <a:t>:</a:t>
            </a:r>
            <a:br>
              <a:rPr lang="en-US" dirty="0"/>
            </a:br>
            <a:br>
              <a:rPr lang="en-US" dirty="0"/>
            </a:br>
            <a:br>
              <a:rPr lang="en-US" dirty="0"/>
            </a:br>
            <a:r>
              <a:rPr lang="en-US" sz="4000" b="1" dirty="0"/>
              <a:t>Ansible-Navigator</a:t>
            </a:r>
            <a:br>
              <a:rPr lang="en-US" dirty="0"/>
            </a:br>
            <a:br>
              <a:rPr lang="en-US" dirty="0"/>
            </a:br>
            <a:r>
              <a:rPr lang="en-US" sz="3600" dirty="0"/>
              <a:t>Future Ansible tool for your edification!</a:t>
            </a:r>
            <a:endParaRPr lang="en-US" dirty="0"/>
          </a:p>
        </p:txBody>
      </p:sp>
    </p:spTree>
    <p:extLst>
      <p:ext uri="{BB962C8B-B14F-4D97-AF65-F5344CB8AC3E}">
        <p14:creationId xmlns:p14="http://schemas.microsoft.com/office/powerpoint/2010/main" val="2266851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8" name="Title 1">
            <a:extLst>
              <a:ext uri="{FF2B5EF4-FFF2-40B4-BE49-F238E27FC236}">
                <a16:creationId xmlns:a16="http://schemas.microsoft.com/office/drawing/2014/main" id="{B298E37E-413B-7DE8-DF12-6465290B47F4}"/>
              </a:ext>
            </a:extLst>
          </p:cNvPr>
          <p:cNvSpPr>
            <a:spLocks noGrp="1"/>
          </p:cNvSpPr>
          <p:nvPr>
            <p:ph type="title"/>
          </p:nvPr>
        </p:nvSpPr>
        <p:spPr>
          <a:xfrm>
            <a:off x="443997" y="192024"/>
            <a:ext cx="8257032" cy="731520"/>
          </a:xfrm>
        </p:spPr>
        <p:txBody>
          <a:bodyPr/>
          <a:lstStyle/>
          <a:p>
            <a:pPr algn="ctr"/>
            <a:r>
              <a:rPr lang="en-US" dirty="0"/>
              <a:t>Speaker</a:t>
            </a:r>
          </a:p>
        </p:txBody>
      </p:sp>
      <p:sp>
        <p:nvSpPr>
          <p:cNvPr id="10" name="Text Placeholder 3">
            <a:extLst>
              <a:ext uri="{FF2B5EF4-FFF2-40B4-BE49-F238E27FC236}">
                <a16:creationId xmlns:a16="http://schemas.microsoft.com/office/drawing/2014/main" id="{DC191B95-B628-6D92-B372-4F0C99A76978}"/>
              </a:ext>
            </a:extLst>
          </p:cNvPr>
          <p:cNvSpPr txBox="1">
            <a:spLocks/>
          </p:cNvSpPr>
          <p:nvPr/>
        </p:nvSpPr>
        <p:spPr>
          <a:xfrm>
            <a:off x="443997" y="858908"/>
            <a:ext cx="8266112" cy="381000"/>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ctr">
              <a:buNone/>
            </a:pPr>
            <a:r>
              <a:rPr lang="en-US" dirty="0"/>
              <a:t>Alexander Stevenson</a:t>
            </a:r>
          </a:p>
        </p:txBody>
      </p:sp>
      <p:sp>
        <p:nvSpPr>
          <p:cNvPr id="3" name="TextBox 2">
            <a:extLst>
              <a:ext uri="{FF2B5EF4-FFF2-40B4-BE49-F238E27FC236}">
                <a16:creationId xmlns:a16="http://schemas.microsoft.com/office/drawing/2014/main" id="{E5A52793-D7D3-DC42-1A86-4687D38D7A49}"/>
              </a:ext>
            </a:extLst>
          </p:cNvPr>
          <p:cNvSpPr txBox="1"/>
          <p:nvPr/>
        </p:nvSpPr>
        <p:spPr>
          <a:xfrm>
            <a:off x="4075964" y="53524"/>
            <a:ext cx="4572000" cy="276999"/>
          </a:xfrm>
          <a:prstGeom prst="rect">
            <a:avLst/>
          </a:prstGeom>
          <a:noFill/>
        </p:spPr>
        <p:txBody>
          <a:bodyPr wrap="square">
            <a:spAutoFit/>
          </a:bodyPr>
          <a:lstStyle/>
          <a:p>
            <a:r>
              <a:rPr lang="en-US" sz="1200" dirty="0"/>
              <a:t>(continued) </a:t>
            </a:r>
          </a:p>
        </p:txBody>
      </p:sp>
      <p:sp>
        <p:nvSpPr>
          <p:cNvPr id="7" name="Content Placeholder 2">
            <a:extLst>
              <a:ext uri="{FF2B5EF4-FFF2-40B4-BE49-F238E27FC236}">
                <a16:creationId xmlns:a16="http://schemas.microsoft.com/office/drawing/2014/main" id="{572D0E2D-1A8E-21D5-EEA6-8B85C38FFF41}"/>
              </a:ext>
            </a:extLst>
          </p:cNvPr>
          <p:cNvSpPr>
            <a:spLocks noGrp="1"/>
          </p:cNvSpPr>
          <p:nvPr>
            <p:ph sz="quarter" idx="11"/>
          </p:nvPr>
        </p:nvSpPr>
        <p:spPr>
          <a:xfrm>
            <a:off x="443997" y="1316736"/>
            <a:ext cx="8257032" cy="3273552"/>
          </a:xfrm>
        </p:spPr>
        <p:txBody>
          <a:bodyPr/>
          <a:lstStyle/>
          <a:p>
            <a:endParaRPr lang="en-US" dirty="0"/>
          </a:p>
          <a:p>
            <a:r>
              <a:rPr lang="en-US" dirty="0">
                <a:solidFill>
                  <a:schemeClr val="accent1"/>
                </a:solidFill>
              </a:rPr>
              <a:t>Four years at Cisco</a:t>
            </a:r>
            <a:r>
              <a:rPr lang="en-US" dirty="0"/>
              <a:t>, previously a </a:t>
            </a:r>
            <a:r>
              <a:rPr lang="en-US" dirty="0">
                <a:solidFill>
                  <a:schemeClr val="accent1"/>
                </a:solidFill>
              </a:rPr>
              <a:t>software engineer at Apple</a:t>
            </a:r>
          </a:p>
          <a:p>
            <a:r>
              <a:rPr lang="en-US" dirty="0"/>
              <a:t>Earned </a:t>
            </a:r>
            <a:r>
              <a:rPr lang="en-US" dirty="0">
                <a:solidFill>
                  <a:schemeClr val="accent2"/>
                </a:solidFill>
              </a:rPr>
              <a:t>M.Ed</a:t>
            </a:r>
            <a:r>
              <a:rPr lang="en-US" dirty="0"/>
              <a:t>, </a:t>
            </a:r>
            <a:r>
              <a:rPr lang="en-US" dirty="0">
                <a:solidFill>
                  <a:schemeClr val="accent2"/>
                </a:solidFill>
              </a:rPr>
              <a:t>B.Sc</a:t>
            </a:r>
            <a:r>
              <a:rPr lang="en-US" dirty="0"/>
              <a:t>. in </a:t>
            </a:r>
            <a:r>
              <a:rPr lang="en-US" dirty="0">
                <a:solidFill>
                  <a:schemeClr val="accent2"/>
                </a:solidFill>
              </a:rPr>
              <a:t>Network Systems</a:t>
            </a:r>
            <a:r>
              <a:rPr lang="en-US" dirty="0"/>
              <a:t>, and </a:t>
            </a:r>
            <a:r>
              <a:rPr lang="en-US" dirty="0">
                <a:solidFill>
                  <a:schemeClr val="accent2"/>
                </a:solidFill>
              </a:rPr>
              <a:t>Diploma in Full-Stack Software Engineering</a:t>
            </a:r>
          </a:p>
          <a:p>
            <a:r>
              <a:rPr lang="en-US" dirty="0"/>
              <a:t>Proud </a:t>
            </a:r>
            <a:r>
              <a:rPr lang="en-US" dirty="0">
                <a:solidFill>
                  <a:schemeClr val="accent5"/>
                </a:solidFill>
              </a:rPr>
              <a:t>cat custodian</a:t>
            </a:r>
          </a:p>
          <a:p>
            <a:endParaRPr lang="en-US" dirty="0"/>
          </a:p>
        </p:txBody>
      </p:sp>
      <p:pic>
        <p:nvPicPr>
          <p:cNvPr id="11" name="Picture 10" descr="A statue of a sphinx&#10;&#10;Description automatically generated">
            <a:extLst>
              <a:ext uri="{FF2B5EF4-FFF2-40B4-BE49-F238E27FC236}">
                <a16:creationId xmlns:a16="http://schemas.microsoft.com/office/drawing/2014/main" id="{BD33B1DC-4E07-7285-B005-6C476D1C30BB}"/>
              </a:ext>
            </a:extLst>
          </p:cNvPr>
          <p:cNvPicPr>
            <a:picLocks noChangeAspect="1"/>
          </p:cNvPicPr>
          <p:nvPr/>
        </p:nvPicPr>
        <p:blipFill>
          <a:blip r:embed="rId3"/>
          <a:stretch>
            <a:fillRect/>
          </a:stretch>
        </p:blipFill>
        <p:spPr>
          <a:xfrm>
            <a:off x="6454201" y="3194982"/>
            <a:ext cx="1534966" cy="1089610"/>
          </a:xfrm>
          <a:prstGeom prst="rect">
            <a:avLst/>
          </a:prstGeom>
        </p:spPr>
      </p:pic>
    </p:spTree>
    <p:extLst>
      <p:ext uri="{BB962C8B-B14F-4D97-AF65-F5344CB8AC3E}">
        <p14:creationId xmlns:p14="http://schemas.microsoft.com/office/powerpoint/2010/main" val="177689171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9" name="Title 2">
            <a:extLst>
              <a:ext uri="{FF2B5EF4-FFF2-40B4-BE49-F238E27FC236}">
                <a16:creationId xmlns:a16="http://schemas.microsoft.com/office/drawing/2014/main" id="{674E1603-6BFB-49C4-037A-4211323A68B5}"/>
              </a:ext>
            </a:extLst>
          </p:cNvPr>
          <p:cNvSpPr>
            <a:spLocks noGrp="1"/>
          </p:cNvSpPr>
          <p:nvPr>
            <p:ph type="title"/>
          </p:nvPr>
        </p:nvSpPr>
        <p:spPr>
          <a:xfrm>
            <a:off x="443997" y="192024"/>
            <a:ext cx="8257032" cy="731520"/>
          </a:xfrm>
        </p:spPr>
        <p:txBody>
          <a:bodyPr/>
          <a:lstStyle/>
          <a:p>
            <a:pPr algn="ctr"/>
            <a:br>
              <a:rPr lang="en-US" sz="3600" dirty="0"/>
            </a:br>
            <a:r>
              <a:rPr lang="en-US" sz="3600" dirty="0"/>
              <a:t>Ansible Navigator</a:t>
            </a:r>
          </a:p>
        </p:txBody>
      </p:sp>
      <p:sp>
        <p:nvSpPr>
          <p:cNvPr id="10" name="Text Placeholder 1">
            <a:extLst>
              <a:ext uri="{FF2B5EF4-FFF2-40B4-BE49-F238E27FC236}">
                <a16:creationId xmlns:a16="http://schemas.microsoft.com/office/drawing/2014/main" id="{4D414310-5B2C-B684-AF80-6CD86C6AA87E}"/>
              </a:ext>
            </a:extLst>
          </p:cNvPr>
          <p:cNvSpPr>
            <a:spLocks noGrp="1"/>
          </p:cNvSpPr>
          <p:nvPr>
            <p:ph sz="quarter" idx="11"/>
          </p:nvPr>
        </p:nvSpPr>
        <p:spPr>
          <a:xfrm>
            <a:off x="443997" y="1147665"/>
            <a:ext cx="8257032" cy="3453347"/>
          </a:xfrm>
        </p:spPr>
        <p:txBody>
          <a:bodyPr/>
          <a:lstStyle/>
          <a:p>
            <a:pPr marL="0" indent="0">
              <a:buNone/>
            </a:pPr>
            <a:r>
              <a:rPr lang="en-US" sz="2400" dirty="0"/>
              <a:t>“Considering the shift towards containerized execution of automation, automation development workflow and tooling that existed before Ansible Automation Platform 2 have had to be reimagined. In short, </a:t>
            </a:r>
            <a:r>
              <a:rPr lang="en-US" sz="2400" dirty="0">
                <a:solidFill>
                  <a:schemeClr val="accent1"/>
                </a:solidFill>
              </a:rPr>
              <a:t>ansible-navigator replaces ansible-playbook and other ansible-* command line utilities</a:t>
            </a:r>
            <a:r>
              <a:rPr lang="en-US" sz="2400" dirty="0"/>
              <a:t>.”</a:t>
            </a:r>
          </a:p>
          <a:p>
            <a:pPr marL="0" indent="0">
              <a:buNone/>
            </a:pPr>
            <a:endParaRPr lang="en-US" sz="2400" dirty="0"/>
          </a:p>
          <a:p>
            <a:pPr marL="0" indent="0">
              <a:buNone/>
            </a:pPr>
            <a:r>
              <a:rPr lang="en-US" sz="2400" dirty="0"/>
              <a:t>- RedHat Ansible</a:t>
            </a:r>
          </a:p>
        </p:txBody>
      </p:sp>
    </p:spTree>
    <p:extLst>
      <p:ext uri="{BB962C8B-B14F-4D97-AF65-F5344CB8AC3E}">
        <p14:creationId xmlns:p14="http://schemas.microsoft.com/office/powerpoint/2010/main" val="147593630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7FD7F990-3FC4-F6BC-786C-3B046ACFC4EC}"/>
              </a:ext>
            </a:extLst>
          </p:cNvPr>
          <p:cNvSpPr>
            <a:spLocks noGrp="1"/>
          </p:cNvSpPr>
          <p:nvPr>
            <p:ph type="title"/>
          </p:nvPr>
        </p:nvSpPr>
        <p:spPr>
          <a:xfrm>
            <a:off x="443997" y="192024"/>
            <a:ext cx="8257032" cy="731520"/>
          </a:xfrm>
        </p:spPr>
        <p:txBody>
          <a:bodyPr/>
          <a:lstStyle/>
          <a:p>
            <a:pPr algn="ctr"/>
            <a:r>
              <a:rPr lang="en-US" sz="3600" dirty="0"/>
              <a:t>Ansible Navigator</a:t>
            </a:r>
          </a:p>
        </p:txBody>
      </p:sp>
      <p:sp>
        <p:nvSpPr>
          <p:cNvPr id="3" name="Text Placeholder 1">
            <a:extLst>
              <a:ext uri="{FF2B5EF4-FFF2-40B4-BE49-F238E27FC236}">
                <a16:creationId xmlns:a16="http://schemas.microsoft.com/office/drawing/2014/main" id="{AB611E5E-2F9F-55A9-823D-C9ADAF85E00C}"/>
              </a:ext>
            </a:extLst>
          </p:cNvPr>
          <p:cNvSpPr>
            <a:spLocks noGrp="1"/>
          </p:cNvSpPr>
          <p:nvPr>
            <p:ph sz="quarter" idx="11"/>
          </p:nvPr>
        </p:nvSpPr>
        <p:spPr>
          <a:xfrm>
            <a:off x="443997" y="1649506"/>
            <a:ext cx="8257032" cy="2951506"/>
          </a:xfrm>
        </p:spPr>
        <p:txBody>
          <a:bodyPr/>
          <a:lstStyle/>
          <a:p>
            <a:pPr marL="0" indent="0">
              <a:buNone/>
            </a:pPr>
            <a:r>
              <a:rPr lang="en-US" sz="2400" dirty="0"/>
              <a:t>Ansible Navigator is a component of the Ansible Automation Platform (AAP) that provides a </a:t>
            </a:r>
            <a:r>
              <a:rPr lang="en-US" sz="2400" dirty="0">
                <a:solidFill>
                  <a:schemeClr val="accent1"/>
                </a:solidFill>
              </a:rPr>
              <a:t>graphical interface for working with Ansible</a:t>
            </a:r>
            <a:r>
              <a:rPr lang="en-US" sz="2400" dirty="0"/>
              <a:t>. It's designed to make it easier for users to interact with and navigate through Ansible content.</a:t>
            </a:r>
          </a:p>
          <a:p>
            <a:pPr marL="0" indent="0">
              <a:buNone/>
            </a:pPr>
            <a:endParaRPr lang="en-US" sz="2400" dirty="0"/>
          </a:p>
        </p:txBody>
      </p:sp>
    </p:spTree>
    <p:extLst>
      <p:ext uri="{BB962C8B-B14F-4D97-AF65-F5344CB8AC3E}">
        <p14:creationId xmlns:p14="http://schemas.microsoft.com/office/powerpoint/2010/main" val="45605214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3368D13A-9B18-3261-AB21-9C07A47D6126}"/>
              </a:ext>
            </a:extLst>
          </p:cNvPr>
          <p:cNvSpPr>
            <a:spLocks noGrp="1"/>
          </p:cNvSpPr>
          <p:nvPr>
            <p:ph type="title"/>
          </p:nvPr>
        </p:nvSpPr>
        <p:spPr>
          <a:xfrm>
            <a:off x="443997" y="192024"/>
            <a:ext cx="8257032" cy="731520"/>
          </a:xfrm>
        </p:spPr>
        <p:txBody>
          <a:bodyPr/>
          <a:lstStyle/>
          <a:p>
            <a:pPr algn="ctr"/>
            <a:r>
              <a:rPr lang="en-US" dirty="0"/>
              <a:t>Key features of Ansible Navigator include:</a:t>
            </a:r>
          </a:p>
        </p:txBody>
      </p:sp>
      <p:sp>
        <p:nvSpPr>
          <p:cNvPr id="3" name="Text Placeholder 1">
            <a:extLst>
              <a:ext uri="{FF2B5EF4-FFF2-40B4-BE49-F238E27FC236}">
                <a16:creationId xmlns:a16="http://schemas.microsoft.com/office/drawing/2014/main" id="{722B58B3-148E-D605-B47E-9ADC338D4C8D}"/>
              </a:ext>
            </a:extLst>
          </p:cNvPr>
          <p:cNvSpPr>
            <a:spLocks noGrp="1"/>
          </p:cNvSpPr>
          <p:nvPr>
            <p:ph sz="quarter" idx="11"/>
          </p:nvPr>
        </p:nvSpPr>
        <p:spPr>
          <a:xfrm>
            <a:off x="443997" y="1197864"/>
            <a:ext cx="8257032" cy="3392424"/>
          </a:xfrm>
        </p:spPr>
        <p:txBody>
          <a:bodyPr/>
          <a:lstStyle/>
          <a:p>
            <a:r>
              <a:rPr lang="en-US" sz="1800" dirty="0">
                <a:solidFill>
                  <a:schemeClr val="accent1"/>
                </a:solidFill>
              </a:rPr>
              <a:t>Graphical Interface</a:t>
            </a:r>
            <a:r>
              <a:rPr lang="en-US" sz="1800" dirty="0"/>
              <a:t>: Ansible Navigator offers a </a:t>
            </a:r>
            <a:r>
              <a:rPr lang="en-US" sz="1800" dirty="0">
                <a:solidFill>
                  <a:schemeClr val="accent2"/>
                </a:solidFill>
              </a:rPr>
              <a:t>text-based graphical</a:t>
            </a:r>
            <a:r>
              <a:rPr lang="en-US" sz="1800" dirty="0"/>
              <a:t> </a:t>
            </a:r>
            <a:r>
              <a:rPr lang="en-US" sz="1800" dirty="0">
                <a:solidFill>
                  <a:schemeClr val="accent2"/>
                </a:solidFill>
              </a:rPr>
              <a:t>interface</a:t>
            </a:r>
            <a:r>
              <a:rPr lang="en-US" sz="1800" dirty="0"/>
              <a:t> that allows users to visually navigate and interact with Ansible content, making it more accessible for those who prefer graphical tools.</a:t>
            </a:r>
          </a:p>
          <a:p>
            <a:endParaRPr lang="en-US" sz="1800" dirty="0"/>
          </a:p>
          <a:p>
            <a:r>
              <a:rPr lang="en-US" sz="1800" dirty="0">
                <a:solidFill>
                  <a:schemeClr val="accent1"/>
                </a:solidFill>
              </a:rPr>
              <a:t>Content Browsing</a:t>
            </a:r>
            <a:r>
              <a:rPr lang="en-US" sz="1800" dirty="0"/>
              <a:t>: Users can </a:t>
            </a:r>
            <a:r>
              <a:rPr lang="en-US" sz="1800" dirty="0">
                <a:solidFill>
                  <a:schemeClr val="accent2"/>
                </a:solidFill>
              </a:rPr>
              <a:t>browse and explore Ansible content</a:t>
            </a:r>
            <a:r>
              <a:rPr lang="en-US" sz="1800" dirty="0"/>
              <a:t>, including collections, roles, and modules, in a structured and organized manner.</a:t>
            </a:r>
          </a:p>
          <a:p>
            <a:endParaRPr lang="en-US" sz="1800" dirty="0"/>
          </a:p>
          <a:p>
            <a:r>
              <a:rPr lang="en-US" sz="1800" dirty="0">
                <a:solidFill>
                  <a:schemeClr val="accent1"/>
                </a:solidFill>
              </a:rPr>
              <a:t>Documentation Integration</a:t>
            </a:r>
            <a:r>
              <a:rPr lang="en-US" sz="1800" dirty="0"/>
              <a:t>: Ansible Navigator </a:t>
            </a:r>
            <a:r>
              <a:rPr lang="en-US" sz="1800" dirty="0">
                <a:solidFill>
                  <a:schemeClr val="accent2"/>
                </a:solidFill>
              </a:rPr>
              <a:t>integrates Ansible documentation directly into the interface</a:t>
            </a:r>
            <a:r>
              <a:rPr lang="en-US" sz="1800" dirty="0"/>
              <a:t>, providing users with context-specific help and information as they work.</a:t>
            </a:r>
            <a:endParaRPr lang="en-US" sz="1800" dirty="0">
              <a:solidFill>
                <a:schemeClr val="accent1"/>
              </a:solidFill>
            </a:endParaRPr>
          </a:p>
        </p:txBody>
      </p:sp>
    </p:spTree>
    <p:extLst>
      <p:ext uri="{BB962C8B-B14F-4D97-AF65-F5344CB8AC3E}">
        <p14:creationId xmlns:p14="http://schemas.microsoft.com/office/powerpoint/2010/main" val="330200719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37F101B9-CEE2-CCB4-2A25-49A715D5B3A3}"/>
              </a:ext>
            </a:extLst>
          </p:cNvPr>
          <p:cNvSpPr>
            <a:spLocks noGrp="1"/>
          </p:cNvSpPr>
          <p:nvPr>
            <p:ph type="title"/>
          </p:nvPr>
        </p:nvSpPr>
        <p:spPr>
          <a:xfrm>
            <a:off x="443997" y="192024"/>
            <a:ext cx="8257032" cy="731520"/>
          </a:xfrm>
        </p:spPr>
        <p:txBody>
          <a:bodyPr/>
          <a:lstStyle/>
          <a:p>
            <a:pPr algn="ctr"/>
            <a:r>
              <a:rPr lang="en-US" dirty="0"/>
              <a:t>Key features of Ansible Navigator (continued):</a:t>
            </a:r>
          </a:p>
        </p:txBody>
      </p:sp>
      <p:sp>
        <p:nvSpPr>
          <p:cNvPr id="3" name="Text Placeholder 1">
            <a:extLst>
              <a:ext uri="{FF2B5EF4-FFF2-40B4-BE49-F238E27FC236}">
                <a16:creationId xmlns:a16="http://schemas.microsoft.com/office/drawing/2014/main" id="{3E1E44E7-C3A1-0B9C-43ED-4E8D4A111C90}"/>
              </a:ext>
            </a:extLst>
          </p:cNvPr>
          <p:cNvSpPr>
            <a:spLocks noGrp="1"/>
          </p:cNvSpPr>
          <p:nvPr>
            <p:ph sz="quarter" idx="11"/>
          </p:nvPr>
        </p:nvSpPr>
        <p:spPr>
          <a:xfrm>
            <a:off x="443997" y="1197864"/>
            <a:ext cx="8257032" cy="3392424"/>
          </a:xfrm>
        </p:spPr>
        <p:txBody>
          <a:bodyPr/>
          <a:lstStyle/>
          <a:p>
            <a:endParaRPr lang="en-US" sz="1800" dirty="0"/>
          </a:p>
          <a:p>
            <a:r>
              <a:rPr lang="en-US" sz="1800" dirty="0">
                <a:solidFill>
                  <a:schemeClr val="accent1"/>
                </a:solidFill>
              </a:rPr>
              <a:t>Workflow Support</a:t>
            </a:r>
            <a:r>
              <a:rPr lang="en-US" sz="1800" dirty="0"/>
              <a:t>: It </a:t>
            </a:r>
            <a:r>
              <a:rPr lang="en-US" sz="1800" dirty="0">
                <a:solidFill>
                  <a:schemeClr val="accent2"/>
                </a:solidFill>
              </a:rPr>
              <a:t>assists users in defining and running Ansible workflows</a:t>
            </a:r>
            <a:r>
              <a:rPr lang="en-US" sz="1800" dirty="0"/>
              <a:t>, making it easier to </a:t>
            </a:r>
            <a:r>
              <a:rPr lang="en-US" sz="1800" dirty="0">
                <a:solidFill>
                  <a:schemeClr val="accent2"/>
                </a:solidFill>
              </a:rPr>
              <a:t>manage complex automation tasks</a:t>
            </a:r>
            <a:r>
              <a:rPr lang="en-US" sz="1800" dirty="0"/>
              <a:t>.</a:t>
            </a:r>
          </a:p>
          <a:p>
            <a:endParaRPr lang="en-US" sz="1800" dirty="0"/>
          </a:p>
          <a:p>
            <a:r>
              <a:rPr lang="en-US" sz="1800" dirty="0">
                <a:solidFill>
                  <a:schemeClr val="accent1"/>
                </a:solidFill>
              </a:rPr>
              <a:t>Job Execution</a:t>
            </a:r>
            <a:r>
              <a:rPr lang="en-US" sz="1800" dirty="0"/>
              <a:t>: Ansible Navigator allows users to </a:t>
            </a:r>
            <a:r>
              <a:rPr lang="en-US" sz="1800" dirty="0">
                <a:solidFill>
                  <a:schemeClr val="accent2"/>
                </a:solidFill>
              </a:rPr>
              <a:t>execute Ansible jobs directly from the interface</a:t>
            </a:r>
            <a:r>
              <a:rPr lang="en-US" sz="1800" dirty="0"/>
              <a:t>, providing a </a:t>
            </a:r>
            <a:r>
              <a:rPr lang="en-US" sz="1800" dirty="0">
                <a:solidFill>
                  <a:schemeClr val="accent2"/>
                </a:solidFill>
              </a:rPr>
              <a:t>streamlined workflow for managing automation tasks</a:t>
            </a:r>
            <a:r>
              <a:rPr lang="en-US" sz="1800" dirty="0"/>
              <a:t>.</a:t>
            </a:r>
            <a:endParaRPr lang="en-US" sz="1800" dirty="0">
              <a:solidFill>
                <a:schemeClr val="accent1"/>
              </a:solidFill>
            </a:endParaRPr>
          </a:p>
        </p:txBody>
      </p:sp>
    </p:spTree>
    <p:extLst>
      <p:ext uri="{BB962C8B-B14F-4D97-AF65-F5344CB8AC3E}">
        <p14:creationId xmlns:p14="http://schemas.microsoft.com/office/powerpoint/2010/main" val="363340511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AF9B937B-36FF-1F0A-96C1-F0B9589E5496}"/>
              </a:ext>
            </a:extLst>
          </p:cNvPr>
          <p:cNvSpPr>
            <a:spLocks noGrp="1"/>
          </p:cNvSpPr>
          <p:nvPr>
            <p:ph type="title"/>
          </p:nvPr>
        </p:nvSpPr>
        <p:spPr>
          <a:xfrm>
            <a:off x="443997" y="192024"/>
            <a:ext cx="8257032" cy="731520"/>
          </a:xfrm>
        </p:spPr>
        <p:txBody>
          <a:bodyPr/>
          <a:lstStyle/>
          <a:p>
            <a:pPr algn="ctr"/>
            <a:r>
              <a:rPr lang="en-US" dirty="0"/>
              <a:t>Installing Ansible Navigator</a:t>
            </a:r>
          </a:p>
        </p:txBody>
      </p:sp>
      <p:sp>
        <p:nvSpPr>
          <p:cNvPr id="3" name="Text Placeholder 1">
            <a:extLst>
              <a:ext uri="{FF2B5EF4-FFF2-40B4-BE49-F238E27FC236}">
                <a16:creationId xmlns:a16="http://schemas.microsoft.com/office/drawing/2014/main" id="{025C616E-98B1-DEA8-D117-FA4856B81A32}"/>
              </a:ext>
            </a:extLst>
          </p:cNvPr>
          <p:cNvSpPr>
            <a:spLocks noGrp="1"/>
          </p:cNvSpPr>
          <p:nvPr>
            <p:ph sz="quarter" idx="11"/>
          </p:nvPr>
        </p:nvSpPr>
        <p:spPr>
          <a:xfrm>
            <a:off x="443997" y="1104900"/>
            <a:ext cx="8257032" cy="3485388"/>
          </a:xfrm>
        </p:spPr>
        <p:txBody>
          <a:bodyPr/>
          <a:lstStyle/>
          <a:p>
            <a:pPr marL="0" indent="0" algn="ctr">
              <a:buNone/>
            </a:pPr>
            <a:r>
              <a:rPr lang="en-US" sz="2400" dirty="0"/>
              <a:t>pip3 install 'ansible-navigator[ansible-core]'</a:t>
            </a:r>
          </a:p>
        </p:txBody>
      </p:sp>
      <p:pic>
        <p:nvPicPr>
          <p:cNvPr id="5" name="Picture 4">
            <a:extLst>
              <a:ext uri="{FF2B5EF4-FFF2-40B4-BE49-F238E27FC236}">
                <a16:creationId xmlns:a16="http://schemas.microsoft.com/office/drawing/2014/main" id="{38BBEC2E-56FD-7477-52F3-5472F3D6E52F}"/>
              </a:ext>
            </a:extLst>
          </p:cNvPr>
          <p:cNvPicPr>
            <a:picLocks noChangeAspect="1"/>
          </p:cNvPicPr>
          <p:nvPr/>
        </p:nvPicPr>
        <p:blipFill>
          <a:blip r:embed="rId3"/>
          <a:stretch>
            <a:fillRect/>
          </a:stretch>
        </p:blipFill>
        <p:spPr>
          <a:xfrm>
            <a:off x="1803252" y="1678522"/>
            <a:ext cx="5306785" cy="3202370"/>
          </a:xfrm>
          <a:prstGeom prst="rect">
            <a:avLst/>
          </a:prstGeom>
        </p:spPr>
      </p:pic>
    </p:spTree>
    <p:extLst>
      <p:ext uri="{BB962C8B-B14F-4D97-AF65-F5344CB8AC3E}">
        <p14:creationId xmlns:p14="http://schemas.microsoft.com/office/powerpoint/2010/main" val="174569010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5A93D73B-B688-84B2-36AC-749411E45FC3}"/>
              </a:ext>
            </a:extLst>
          </p:cNvPr>
          <p:cNvSpPr>
            <a:spLocks noGrp="1"/>
          </p:cNvSpPr>
          <p:nvPr>
            <p:ph type="title"/>
          </p:nvPr>
        </p:nvSpPr>
        <p:spPr>
          <a:xfrm>
            <a:off x="443997" y="192024"/>
            <a:ext cx="8257032" cy="731520"/>
          </a:xfrm>
        </p:spPr>
        <p:txBody>
          <a:bodyPr/>
          <a:lstStyle/>
          <a:p>
            <a:pPr algn="ctr"/>
            <a:r>
              <a:rPr lang="en-US" dirty="0"/>
              <a:t>Ansible Navigator – help menu</a:t>
            </a:r>
          </a:p>
        </p:txBody>
      </p:sp>
      <p:sp>
        <p:nvSpPr>
          <p:cNvPr id="3" name="Text Placeholder 1">
            <a:extLst>
              <a:ext uri="{FF2B5EF4-FFF2-40B4-BE49-F238E27FC236}">
                <a16:creationId xmlns:a16="http://schemas.microsoft.com/office/drawing/2014/main" id="{FFDBFA3F-7980-1ADF-C243-B878C11110A4}"/>
              </a:ext>
            </a:extLst>
          </p:cNvPr>
          <p:cNvSpPr>
            <a:spLocks noGrp="1"/>
          </p:cNvSpPr>
          <p:nvPr>
            <p:ph sz="quarter" idx="11"/>
          </p:nvPr>
        </p:nvSpPr>
        <p:spPr>
          <a:xfrm>
            <a:off x="443997" y="1104138"/>
            <a:ext cx="8257032" cy="3486150"/>
          </a:xfrm>
        </p:spPr>
        <p:txBody>
          <a:bodyPr/>
          <a:lstStyle/>
          <a:p>
            <a:pPr marL="0" indent="0" algn="ctr">
              <a:buNone/>
            </a:pPr>
            <a:r>
              <a:rPr lang="en-US" sz="2400" dirty="0"/>
              <a:t>ansible-navigator --help</a:t>
            </a:r>
          </a:p>
        </p:txBody>
      </p:sp>
      <p:pic>
        <p:nvPicPr>
          <p:cNvPr id="5" name="Picture 4">
            <a:extLst>
              <a:ext uri="{FF2B5EF4-FFF2-40B4-BE49-F238E27FC236}">
                <a16:creationId xmlns:a16="http://schemas.microsoft.com/office/drawing/2014/main" id="{B2593AD9-ECD7-5B10-2011-C996CEF14C56}"/>
              </a:ext>
            </a:extLst>
          </p:cNvPr>
          <p:cNvPicPr>
            <a:picLocks noChangeAspect="1"/>
          </p:cNvPicPr>
          <p:nvPr/>
        </p:nvPicPr>
        <p:blipFill>
          <a:blip r:embed="rId3"/>
          <a:stretch>
            <a:fillRect/>
          </a:stretch>
        </p:blipFill>
        <p:spPr>
          <a:xfrm>
            <a:off x="2700509" y="1657350"/>
            <a:ext cx="3742982" cy="3113532"/>
          </a:xfrm>
          <a:prstGeom prst="rect">
            <a:avLst/>
          </a:prstGeom>
        </p:spPr>
      </p:pic>
    </p:spTree>
    <p:extLst>
      <p:ext uri="{BB962C8B-B14F-4D97-AF65-F5344CB8AC3E}">
        <p14:creationId xmlns:p14="http://schemas.microsoft.com/office/powerpoint/2010/main" val="213556542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989A063D-DD4A-9BB0-9F4E-46EC4024EFC9}"/>
              </a:ext>
            </a:extLst>
          </p:cNvPr>
          <p:cNvSpPr>
            <a:spLocks noGrp="1"/>
          </p:cNvSpPr>
          <p:nvPr>
            <p:ph type="title"/>
          </p:nvPr>
        </p:nvSpPr>
        <p:spPr>
          <a:xfrm>
            <a:off x="443997" y="192024"/>
            <a:ext cx="8257032" cy="731520"/>
          </a:xfrm>
        </p:spPr>
        <p:txBody>
          <a:bodyPr/>
          <a:lstStyle/>
          <a:p>
            <a:pPr algn="ctr"/>
            <a:r>
              <a:rPr lang="en-US" dirty="0"/>
              <a:t>Getting Started with Ansible Navigator</a:t>
            </a:r>
          </a:p>
        </p:txBody>
      </p:sp>
      <p:sp>
        <p:nvSpPr>
          <p:cNvPr id="3" name="Text Placeholder 1">
            <a:extLst>
              <a:ext uri="{FF2B5EF4-FFF2-40B4-BE49-F238E27FC236}">
                <a16:creationId xmlns:a16="http://schemas.microsoft.com/office/drawing/2014/main" id="{B5F525EE-3434-32BB-F74B-D570D3D83A00}"/>
              </a:ext>
            </a:extLst>
          </p:cNvPr>
          <p:cNvSpPr>
            <a:spLocks noGrp="1"/>
          </p:cNvSpPr>
          <p:nvPr>
            <p:ph sz="quarter" idx="11"/>
          </p:nvPr>
        </p:nvSpPr>
        <p:spPr>
          <a:xfrm>
            <a:off x="443484" y="1206006"/>
            <a:ext cx="8257032" cy="3392424"/>
          </a:xfrm>
        </p:spPr>
        <p:txBody>
          <a:bodyPr/>
          <a:lstStyle/>
          <a:p>
            <a:r>
              <a:rPr lang="en-US" sz="1800" dirty="0"/>
              <a:t>By default, ansible-navigator uses a container runtime (</a:t>
            </a:r>
            <a:r>
              <a:rPr lang="en-US" sz="1800" dirty="0">
                <a:solidFill>
                  <a:schemeClr val="accent1"/>
                </a:solidFill>
              </a:rPr>
              <a:t>podman</a:t>
            </a:r>
            <a:r>
              <a:rPr lang="en-US" sz="1800" dirty="0"/>
              <a:t> or </a:t>
            </a:r>
            <a:r>
              <a:rPr lang="en-US" sz="1800" b="1" dirty="0">
                <a:solidFill>
                  <a:schemeClr val="accent1"/>
                </a:solidFill>
              </a:rPr>
              <a:t>docker</a:t>
            </a:r>
            <a:r>
              <a:rPr lang="en-US" sz="1800" dirty="0"/>
              <a:t>, whichever it finds first) and runs Ansible within an execution environment (a pre-built container image which includes ansible-core along with a set of Ansible collections.)</a:t>
            </a:r>
          </a:p>
          <a:p>
            <a:endParaRPr lang="en-US" sz="1800" dirty="0"/>
          </a:p>
          <a:p>
            <a:r>
              <a:rPr lang="en-US" sz="1800" dirty="0"/>
              <a:t>This default behavior can be disabled by starting ansible-navigator with --execution-environment false. In this case, Ansible and any collections needed must be installed manually on the system.</a:t>
            </a:r>
          </a:p>
          <a:p>
            <a:endParaRPr lang="en-US" sz="1800" dirty="0"/>
          </a:p>
          <a:p>
            <a:r>
              <a:rPr lang="en-US" sz="1800" dirty="0"/>
              <a:t>Additional Linux, macOS and Windows with WSL2 installation instructions are available at </a:t>
            </a:r>
            <a:r>
              <a:rPr lang="en-US" sz="1800" dirty="0">
                <a:hlinkClick r:id="rId3"/>
              </a:rPr>
              <a:t>https://ansible.readthedocs.io/projects/navigator/installation/</a:t>
            </a:r>
            <a:endParaRPr lang="en-US" sz="1800" dirty="0">
              <a:solidFill>
                <a:schemeClr val="accent1"/>
              </a:solidFill>
            </a:endParaRPr>
          </a:p>
        </p:txBody>
      </p:sp>
    </p:spTree>
    <p:extLst>
      <p:ext uri="{BB962C8B-B14F-4D97-AF65-F5344CB8AC3E}">
        <p14:creationId xmlns:p14="http://schemas.microsoft.com/office/powerpoint/2010/main" val="116111312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DF56CDAF-EC8D-8F44-8D76-1FE49C6E7502}"/>
              </a:ext>
            </a:extLst>
          </p:cNvPr>
          <p:cNvSpPr>
            <a:spLocks noGrp="1"/>
          </p:cNvSpPr>
          <p:nvPr>
            <p:ph type="title"/>
          </p:nvPr>
        </p:nvSpPr>
        <p:spPr>
          <a:xfrm>
            <a:off x="443997" y="192024"/>
            <a:ext cx="8257032" cy="731520"/>
          </a:xfrm>
        </p:spPr>
        <p:txBody>
          <a:bodyPr/>
          <a:lstStyle/>
          <a:p>
            <a:pPr algn="ctr"/>
            <a:r>
              <a:rPr lang="en-US" dirty="0"/>
              <a:t>Ansible Navigator ~ Welcome Page</a:t>
            </a:r>
          </a:p>
        </p:txBody>
      </p:sp>
      <p:sp>
        <p:nvSpPr>
          <p:cNvPr id="3" name="Text Placeholder 1">
            <a:extLst>
              <a:ext uri="{FF2B5EF4-FFF2-40B4-BE49-F238E27FC236}">
                <a16:creationId xmlns:a16="http://schemas.microsoft.com/office/drawing/2014/main" id="{F4700885-189B-FDDE-7790-D9C22A705D82}"/>
              </a:ext>
            </a:extLst>
          </p:cNvPr>
          <p:cNvSpPr>
            <a:spLocks noGrp="1"/>
          </p:cNvSpPr>
          <p:nvPr>
            <p:ph sz="quarter" idx="11"/>
          </p:nvPr>
        </p:nvSpPr>
        <p:spPr>
          <a:xfrm>
            <a:off x="443484" y="1206006"/>
            <a:ext cx="8257032" cy="3392424"/>
          </a:xfrm>
        </p:spPr>
        <p:txBody>
          <a:bodyPr/>
          <a:lstStyle/>
          <a:p>
            <a:r>
              <a:rPr lang="en-US" sz="1800" dirty="0"/>
              <a:t>When running </a:t>
            </a:r>
            <a:r>
              <a:rPr lang="en-US" sz="1800" b="1" i="1" dirty="0"/>
              <a:t>ansible-navigator</a:t>
            </a:r>
            <a:r>
              <a:rPr lang="en-US" sz="1800" dirty="0"/>
              <a:t> with no arguments, you will be presented with the welcome page. From this page, you can run playbooks, browse collections, explore inventories, read Ansible documentation, and more.</a:t>
            </a:r>
          </a:p>
        </p:txBody>
      </p:sp>
      <p:pic>
        <p:nvPicPr>
          <p:cNvPr id="5" name="Picture 4">
            <a:extLst>
              <a:ext uri="{FF2B5EF4-FFF2-40B4-BE49-F238E27FC236}">
                <a16:creationId xmlns:a16="http://schemas.microsoft.com/office/drawing/2014/main" id="{AD7B062C-9072-5F99-A33C-86D53F16F291}"/>
              </a:ext>
            </a:extLst>
          </p:cNvPr>
          <p:cNvPicPr>
            <a:picLocks noChangeAspect="1"/>
          </p:cNvPicPr>
          <p:nvPr/>
        </p:nvPicPr>
        <p:blipFill>
          <a:blip r:embed="rId3"/>
          <a:stretch>
            <a:fillRect/>
          </a:stretch>
        </p:blipFill>
        <p:spPr>
          <a:xfrm>
            <a:off x="1389888" y="2137535"/>
            <a:ext cx="6062472" cy="2635132"/>
          </a:xfrm>
          <a:prstGeom prst="rect">
            <a:avLst/>
          </a:prstGeom>
        </p:spPr>
      </p:pic>
    </p:spTree>
    <p:extLst>
      <p:ext uri="{BB962C8B-B14F-4D97-AF65-F5344CB8AC3E}">
        <p14:creationId xmlns:p14="http://schemas.microsoft.com/office/powerpoint/2010/main" val="247333447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994AB2FC-D56E-2AAE-3211-E0173815FF67}"/>
              </a:ext>
            </a:extLst>
          </p:cNvPr>
          <p:cNvSpPr>
            <a:spLocks noGrp="1"/>
          </p:cNvSpPr>
          <p:nvPr>
            <p:ph type="title"/>
          </p:nvPr>
        </p:nvSpPr>
        <p:spPr>
          <a:xfrm>
            <a:off x="443997" y="192024"/>
            <a:ext cx="8257032" cy="731520"/>
          </a:xfrm>
        </p:spPr>
        <p:txBody>
          <a:bodyPr/>
          <a:lstStyle/>
          <a:p>
            <a:pPr algn="ctr"/>
            <a:r>
              <a:rPr lang="en-US" dirty="0"/>
              <a:t>Ansible Navigator ~ Welcome Page :help</a:t>
            </a:r>
          </a:p>
        </p:txBody>
      </p:sp>
      <p:sp>
        <p:nvSpPr>
          <p:cNvPr id="3" name="Text Placeholder 1">
            <a:extLst>
              <a:ext uri="{FF2B5EF4-FFF2-40B4-BE49-F238E27FC236}">
                <a16:creationId xmlns:a16="http://schemas.microsoft.com/office/drawing/2014/main" id="{A58ABC3A-AF1A-982A-527A-23A8EF712904}"/>
              </a:ext>
            </a:extLst>
          </p:cNvPr>
          <p:cNvSpPr>
            <a:spLocks noGrp="1"/>
          </p:cNvSpPr>
          <p:nvPr>
            <p:ph sz="quarter" idx="11"/>
          </p:nvPr>
        </p:nvSpPr>
        <p:spPr>
          <a:xfrm>
            <a:off x="443484" y="1206006"/>
            <a:ext cx="8257032" cy="3392424"/>
          </a:xfrm>
        </p:spPr>
        <p:txBody>
          <a:bodyPr/>
          <a:lstStyle/>
          <a:p>
            <a:r>
              <a:rPr lang="en-US" sz="1800" dirty="0"/>
              <a:t>A full list of key bindings can be viewed by typing :help.</a:t>
            </a:r>
          </a:p>
        </p:txBody>
      </p:sp>
      <p:pic>
        <p:nvPicPr>
          <p:cNvPr id="5" name="Picture 4">
            <a:extLst>
              <a:ext uri="{FF2B5EF4-FFF2-40B4-BE49-F238E27FC236}">
                <a16:creationId xmlns:a16="http://schemas.microsoft.com/office/drawing/2014/main" id="{621F4B03-5566-2594-6C55-9391427022A2}"/>
              </a:ext>
            </a:extLst>
          </p:cNvPr>
          <p:cNvPicPr>
            <a:picLocks noChangeAspect="1"/>
          </p:cNvPicPr>
          <p:nvPr/>
        </p:nvPicPr>
        <p:blipFill>
          <a:blip r:embed="rId3"/>
          <a:stretch>
            <a:fillRect/>
          </a:stretch>
        </p:blipFill>
        <p:spPr>
          <a:xfrm>
            <a:off x="1901953" y="1672155"/>
            <a:ext cx="4974336" cy="3067506"/>
          </a:xfrm>
          <a:prstGeom prst="rect">
            <a:avLst/>
          </a:prstGeom>
        </p:spPr>
      </p:pic>
    </p:spTree>
    <p:extLst>
      <p:ext uri="{BB962C8B-B14F-4D97-AF65-F5344CB8AC3E}">
        <p14:creationId xmlns:p14="http://schemas.microsoft.com/office/powerpoint/2010/main" val="192072382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E02941D0-F78F-D025-8D6A-F2C80B3D2651}"/>
              </a:ext>
            </a:extLst>
          </p:cNvPr>
          <p:cNvSpPr>
            <a:spLocks noGrp="1"/>
          </p:cNvSpPr>
          <p:nvPr>
            <p:ph type="title"/>
          </p:nvPr>
        </p:nvSpPr>
        <p:spPr>
          <a:xfrm>
            <a:off x="443997" y="0"/>
            <a:ext cx="8257032" cy="632440"/>
          </a:xfrm>
        </p:spPr>
        <p:txBody>
          <a:bodyPr/>
          <a:lstStyle/>
          <a:p>
            <a:pPr algn="ctr"/>
            <a:r>
              <a:rPr lang="en-US" dirty="0"/>
              <a:t>Ansible Navigator ~ Config File</a:t>
            </a:r>
          </a:p>
        </p:txBody>
      </p:sp>
      <p:sp>
        <p:nvSpPr>
          <p:cNvPr id="3" name="Text Placeholder 1">
            <a:extLst>
              <a:ext uri="{FF2B5EF4-FFF2-40B4-BE49-F238E27FC236}">
                <a16:creationId xmlns:a16="http://schemas.microsoft.com/office/drawing/2014/main" id="{6030E145-6FA8-B521-41AA-3EC8B08DFDC0}"/>
              </a:ext>
            </a:extLst>
          </p:cNvPr>
          <p:cNvSpPr>
            <a:spLocks noGrp="1"/>
          </p:cNvSpPr>
          <p:nvPr>
            <p:ph sz="quarter" idx="11"/>
          </p:nvPr>
        </p:nvSpPr>
        <p:spPr>
          <a:xfrm>
            <a:off x="443484" y="822960"/>
            <a:ext cx="8257032" cy="2029968"/>
          </a:xfrm>
        </p:spPr>
        <p:txBody>
          <a:bodyPr anchor="ctr"/>
          <a:lstStyle/>
          <a:p>
            <a:pPr marL="0" indent="0">
              <a:buNone/>
            </a:pPr>
            <a:r>
              <a:rPr lang="en-US" sz="1800" dirty="0"/>
              <a:t>We can write an </a:t>
            </a:r>
            <a:r>
              <a:rPr lang="en-US" sz="1800" b="1" dirty="0">
                <a:solidFill>
                  <a:schemeClr val="accent5"/>
                </a:solidFill>
              </a:rPr>
              <a:t>~/ansible-navigator.yml </a:t>
            </a:r>
            <a:r>
              <a:rPr lang="en-US" sz="1800" dirty="0"/>
              <a:t>config file that will give us a good jumping off point to explore some key features of ansible-navigator</a:t>
            </a:r>
          </a:p>
          <a:p>
            <a:pPr marL="0" indent="0">
              <a:buNone/>
            </a:pPr>
            <a:endParaRPr lang="en-US" sz="1800" dirty="0"/>
          </a:p>
          <a:p>
            <a:pPr marL="0" indent="0">
              <a:buNone/>
            </a:pPr>
            <a:endParaRPr lang="en-US" sz="1800" dirty="0"/>
          </a:p>
          <a:p>
            <a:pPr marL="0" indent="0">
              <a:lnSpc>
                <a:spcPts val="960"/>
              </a:lnSpc>
              <a:buNone/>
            </a:pPr>
            <a:endParaRPr lang="en-US" sz="1800" dirty="0"/>
          </a:p>
        </p:txBody>
      </p:sp>
      <p:pic>
        <p:nvPicPr>
          <p:cNvPr id="5" name="Picture 4">
            <a:extLst>
              <a:ext uri="{FF2B5EF4-FFF2-40B4-BE49-F238E27FC236}">
                <a16:creationId xmlns:a16="http://schemas.microsoft.com/office/drawing/2014/main" id="{860B1B53-6DD5-1CCA-6D1E-DFADC9BF0154}"/>
              </a:ext>
            </a:extLst>
          </p:cNvPr>
          <p:cNvPicPr>
            <a:picLocks noChangeAspect="1"/>
          </p:cNvPicPr>
          <p:nvPr/>
        </p:nvPicPr>
        <p:blipFill>
          <a:blip r:embed="rId3"/>
          <a:stretch>
            <a:fillRect/>
          </a:stretch>
        </p:blipFill>
        <p:spPr>
          <a:xfrm>
            <a:off x="1856232" y="1734011"/>
            <a:ext cx="5184648" cy="2865201"/>
          </a:xfrm>
          <a:prstGeom prst="rect">
            <a:avLst/>
          </a:prstGeom>
        </p:spPr>
      </p:pic>
    </p:spTree>
    <p:extLst>
      <p:ext uri="{BB962C8B-B14F-4D97-AF65-F5344CB8AC3E}">
        <p14:creationId xmlns:p14="http://schemas.microsoft.com/office/powerpoint/2010/main" val="2517004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6DAB1-4751-594D-B445-45CD58F7D655}"/>
              </a:ext>
            </a:extLst>
          </p:cNvPr>
          <p:cNvSpPr>
            <a:spLocks noGrp="1"/>
          </p:cNvSpPr>
          <p:nvPr>
            <p:ph type="title"/>
          </p:nvPr>
        </p:nvSpPr>
        <p:spPr>
          <a:xfrm>
            <a:off x="211854" y="322116"/>
            <a:ext cx="4211464" cy="4116069"/>
          </a:xfrm>
        </p:spPr>
        <p:txBody>
          <a:bodyPr/>
          <a:lstStyle/>
          <a:p>
            <a:r>
              <a:rPr lang="en-US" dirty="0"/>
              <a:t>“Ansible enables you to simplify complex tasks, increase efficiency, and ensure consistency in your IT environment.”</a:t>
            </a:r>
          </a:p>
        </p:txBody>
      </p:sp>
      <p:sp>
        <p:nvSpPr>
          <p:cNvPr id="3" name="Text Placeholder 3">
            <a:extLst>
              <a:ext uri="{FF2B5EF4-FFF2-40B4-BE49-F238E27FC236}">
                <a16:creationId xmlns:a16="http://schemas.microsoft.com/office/drawing/2014/main" id="{ADCBCA0B-3705-E0AE-15B2-C0E56674A097}"/>
              </a:ext>
            </a:extLst>
          </p:cNvPr>
          <p:cNvSpPr txBox="1">
            <a:spLocks/>
          </p:cNvSpPr>
          <p:nvPr/>
        </p:nvSpPr>
        <p:spPr>
          <a:xfrm>
            <a:off x="211854" y="3864745"/>
            <a:ext cx="7791858" cy="349356"/>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r>
              <a:rPr lang="en-US" dirty="0">
                <a:solidFill>
                  <a:schemeClr val="bg2"/>
                </a:solidFill>
              </a:rPr>
              <a:t>Red</a:t>
            </a:r>
            <a:r>
              <a:rPr lang="en-US" dirty="0"/>
              <a:t> </a:t>
            </a:r>
            <a:r>
              <a:rPr lang="en-US" dirty="0">
                <a:solidFill>
                  <a:schemeClr val="bg2"/>
                </a:solidFill>
              </a:rPr>
              <a:t>Hat</a:t>
            </a:r>
          </a:p>
        </p:txBody>
      </p:sp>
      <p:pic>
        <p:nvPicPr>
          <p:cNvPr id="5" name="Picture 4" descr="A white letter in a black circle&#10;&#10;Description automatically generated">
            <a:extLst>
              <a:ext uri="{FF2B5EF4-FFF2-40B4-BE49-F238E27FC236}">
                <a16:creationId xmlns:a16="http://schemas.microsoft.com/office/drawing/2014/main" id="{C4EBC971-70A5-4FD0-9392-62C78DF2EC2D}"/>
              </a:ext>
            </a:extLst>
          </p:cNvPr>
          <p:cNvPicPr>
            <a:picLocks noChangeAspect="1"/>
          </p:cNvPicPr>
          <p:nvPr/>
        </p:nvPicPr>
        <p:blipFill>
          <a:blip r:embed="rId3"/>
          <a:stretch>
            <a:fillRect/>
          </a:stretch>
        </p:blipFill>
        <p:spPr>
          <a:xfrm>
            <a:off x="4572000" y="2004589"/>
            <a:ext cx="1132610" cy="1134321"/>
          </a:xfrm>
          <a:prstGeom prst="rect">
            <a:avLst/>
          </a:prstGeom>
        </p:spPr>
      </p:pic>
    </p:spTree>
    <p:extLst>
      <p:ext uri="{BB962C8B-B14F-4D97-AF65-F5344CB8AC3E}">
        <p14:creationId xmlns:p14="http://schemas.microsoft.com/office/powerpoint/2010/main" val="420796877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808E1F77-91E8-DE42-FC8D-6E04FC8FBC96}"/>
              </a:ext>
            </a:extLst>
          </p:cNvPr>
          <p:cNvSpPr>
            <a:spLocks noGrp="1"/>
          </p:cNvSpPr>
          <p:nvPr>
            <p:ph type="title"/>
          </p:nvPr>
        </p:nvSpPr>
        <p:spPr>
          <a:xfrm>
            <a:off x="443484" y="47580"/>
            <a:ext cx="8257032" cy="502992"/>
          </a:xfrm>
        </p:spPr>
        <p:txBody>
          <a:bodyPr/>
          <a:lstStyle/>
          <a:p>
            <a:pPr algn="ctr"/>
            <a:r>
              <a:rPr lang="en-US" sz="3200" dirty="0"/>
              <a:t>ansible-navigator vs. ansible-playbook</a:t>
            </a:r>
          </a:p>
        </p:txBody>
      </p:sp>
      <p:graphicFrame>
        <p:nvGraphicFramePr>
          <p:cNvPr id="3" name="Table 2">
            <a:extLst>
              <a:ext uri="{FF2B5EF4-FFF2-40B4-BE49-F238E27FC236}">
                <a16:creationId xmlns:a16="http://schemas.microsoft.com/office/drawing/2014/main" id="{FB5BDA70-D341-D584-2286-D952BA8B2573}"/>
              </a:ext>
            </a:extLst>
          </p:cNvPr>
          <p:cNvGraphicFramePr>
            <a:graphicFrameLocks noGrp="1"/>
          </p:cNvGraphicFramePr>
          <p:nvPr/>
        </p:nvGraphicFramePr>
        <p:xfrm>
          <a:off x="443484" y="564395"/>
          <a:ext cx="8257032" cy="4118070"/>
        </p:xfrm>
        <a:graphic>
          <a:graphicData uri="http://schemas.openxmlformats.org/drawingml/2006/table">
            <a:tbl>
              <a:tblPr firstRow="1" bandRow="1">
                <a:tableStyleId>{C083E6E3-FA7D-4D7B-A595-EF9225AFEA82}</a:tableStyleId>
              </a:tblPr>
              <a:tblGrid>
                <a:gridCol w="1306939">
                  <a:extLst>
                    <a:ext uri="{9D8B030D-6E8A-4147-A177-3AD203B41FA5}">
                      <a16:colId xmlns:a16="http://schemas.microsoft.com/office/drawing/2014/main" val="3490759982"/>
                    </a:ext>
                  </a:extLst>
                </a:gridCol>
                <a:gridCol w="4197749">
                  <a:extLst>
                    <a:ext uri="{9D8B030D-6E8A-4147-A177-3AD203B41FA5}">
                      <a16:colId xmlns:a16="http://schemas.microsoft.com/office/drawing/2014/main" val="2615334080"/>
                    </a:ext>
                  </a:extLst>
                </a:gridCol>
                <a:gridCol w="2752344">
                  <a:extLst>
                    <a:ext uri="{9D8B030D-6E8A-4147-A177-3AD203B41FA5}">
                      <a16:colId xmlns:a16="http://schemas.microsoft.com/office/drawing/2014/main" val="2354427769"/>
                    </a:ext>
                  </a:extLst>
                </a:gridCol>
              </a:tblGrid>
              <a:tr h="0">
                <a:tc>
                  <a:txBody>
                    <a:bodyPr/>
                    <a:lstStyle/>
                    <a:p>
                      <a:pPr algn="ctr"/>
                      <a:endParaRPr lang="en-US" dirty="0">
                        <a:solidFill>
                          <a:schemeClr val="bg2"/>
                        </a:solidFill>
                      </a:endParaRPr>
                    </a:p>
                  </a:txBody>
                  <a:tcPr anchor="ctr"/>
                </a:tc>
                <a:tc>
                  <a:txBody>
                    <a:bodyPr/>
                    <a:lstStyle/>
                    <a:p>
                      <a:pPr algn="ctr"/>
                      <a:r>
                        <a:rPr lang="en-US" sz="1800" dirty="0">
                          <a:solidFill>
                            <a:schemeClr val="accent1"/>
                          </a:solidFill>
                        </a:rPr>
                        <a:t>ansible-navigator</a:t>
                      </a:r>
                    </a:p>
                  </a:txBody>
                  <a:tcPr anchor="ctr"/>
                </a:tc>
                <a:tc>
                  <a:txBody>
                    <a:bodyPr/>
                    <a:lstStyle/>
                    <a:p>
                      <a:pPr marL="0" marR="0" lvl="0" indent="0" algn="ctr" defTabSz="685777" rtl="0" eaLnBrk="1" fontAlgn="auto" latinLnBrk="0" hangingPunct="1">
                        <a:lnSpc>
                          <a:spcPct val="100000"/>
                        </a:lnSpc>
                        <a:spcBef>
                          <a:spcPts val="0"/>
                        </a:spcBef>
                        <a:spcAft>
                          <a:spcPts val="0"/>
                        </a:spcAft>
                        <a:buClrTx/>
                        <a:buSzTx/>
                        <a:buFontTx/>
                        <a:buNone/>
                        <a:tabLst/>
                        <a:defRPr/>
                      </a:pPr>
                      <a:r>
                        <a:rPr lang="en-US" sz="1800" dirty="0">
                          <a:solidFill>
                            <a:schemeClr val="accent1"/>
                          </a:solidFill>
                        </a:rPr>
                        <a:t>ansible-playbook</a:t>
                      </a:r>
                    </a:p>
                  </a:txBody>
                  <a:tcPr anchor="ctr"/>
                </a:tc>
                <a:extLst>
                  <a:ext uri="{0D108BD9-81ED-4DB2-BD59-A6C34878D82A}">
                    <a16:rowId xmlns:a16="http://schemas.microsoft.com/office/drawing/2014/main" val="3553704761"/>
                  </a:ext>
                </a:extLst>
              </a:tr>
              <a:tr h="901337">
                <a:tc>
                  <a:txBody>
                    <a:bodyPr/>
                    <a:lstStyle/>
                    <a:p>
                      <a:pPr algn="ctr"/>
                      <a:r>
                        <a:rPr lang="en-US" b="1" dirty="0">
                          <a:solidFill>
                            <a:schemeClr val="accent5"/>
                          </a:solidFill>
                        </a:rPr>
                        <a:t>Main Usage</a:t>
                      </a:r>
                    </a:p>
                  </a:txBody>
                  <a:tcPr anchor="ctr"/>
                </a:tc>
                <a:tc>
                  <a:txBody>
                    <a:bodyPr/>
                    <a:lstStyle/>
                    <a:p>
                      <a:pPr algn="ctr"/>
                      <a:r>
                        <a:rPr lang="en-US" dirty="0">
                          <a:solidFill>
                            <a:schemeClr val="bg2"/>
                          </a:solidFill>
                        </a:rPr>
                        <a:t>a more comprehensive tool designed to explore, manage, and execute Ansible content, including playbooks, roles, and collections</a:t>
                      </a:r>
                    </a:p>
                  </a:txBody>
                  <a:tcPr anchor="ctr"/>
                </a:tc>
                <a:tc>
                  <a:txBody>
                    <a:bodyPr/>
                    <a:lstStyle/>
                    <a:p>
                      <a:pPr algn="ctr"/>
                      <a:r>
                        <a:rPr lang="en-US" dirty="0">
                          <a:solidFill>
                            <a:schemeClr val="bg2"/>
                          </a:solidFill>
                        </a:rPr>
                        <a:t>Used primarily for executing Ansible playbooks</a:t>
                      </a:r>
                    </a:p>
                  </a:txBody>
                  <a:tcPr anchor="ctr"/>
                </a:tc>
                <a:extLst>
                  <a:ext uri="{0D108BD9-81ED-4DB2-BD59-A6C34878D82A}">
                    <a16:rowId xmlns:a16="http://schemas.microsoft.com/office/drawing/2014/main" val="2817368357"/>
                  </a:ext>
                </a:extLst>
              </a:tr>
              <a:tr h="866141">
                <a:tc>
                  <a:txBody>
                    <a:bodyPr/>
                    <a:lstStyle/>
                    <a:p>
                      <a:pPr algn="ctr"/>
                      <a:r>
                        <a:rPr lang="en-US" b="1" dirty="0">
                          <a:solidFill>
                            <a:schemeClr val="accent5"/>
                          </a:solidFill>
                        </a:rPr>
                        <a:t>UI</a:t>
                      </a:r>
                    </a:p>
                  </a:txBody>
                  <a:tcPr anchor="ctr"/>
                </a:tc>
                <a:tc>
                  <a:txBody>
                    <a:bodyPr/>
                    <a:lstStyle/>
                    <a:p>
                      <a:pPr algn="ctr"/>
                      <a:r>
                        <a:rPr lang="en-US" dirty="0">
                          <a:solidFill>
                            <a:schemeClr val="bg2"/>
                          </a:solidFill>
                        </a:rPr>
                        <a:t>interactive mode: a text user interface (TUI) to navigate through Ansible content and discover available actions</a:t>
                      </a:r>
                    </a:p>
                  </a:txBody>
                  <a:tcPr anchor="ctr"/>
                </a:tc>
                <a:tc>
                  <a:txBody>
                    <a:bodyPr/>
                    <a:lstStyle/>
                    <a:p>
                      <a:pPr algn="ctr"/>
                      <a:r>
                        <a:rPr lang="en-US" dirty="0">
                          <a:solidFill>
                            <a:schemeClr val="bg2"/>
                          </a:solidFill>
                        </a:rPr>
                        <a:t>A traditional CLI interface, where you run playbooks by passing flags and specifying playbook files</a:t>
                      </a:r>
                    </a:p>
                  </a:txBody>
                  <a:tcPr anchor="ctr">
                    <a:solidFill>
                      <a:schemeClr val="bg1"/>
                    </a:solidFill>
                  </a:tcPr>
                </a:tc>
                <a:extLst>
                  <a:ext uri="{0D108BD9-81ED-4DB2-BD59-A6C34878D82A}">
                    <a16:rowId xmlns:a16="http://schemas.microsoft.com/office/drawing/2014/main" val="3087880917"/>
                  </a:ext>
                </a:extLst>
              </a:tr>
              <a:tr h="1039952">
                <a:tc>
                  <a:txBody>
                    <a:bodyPr/>
                    <a:lstStyle/>
                    <a:p>
                      <a:pPr algn="ctr"/>
                      <a:r>
                        <a:rPr lang="en-US" b="1" dirty="0">
                          <a:solidFill>
                            <a:schemeClr val="accent5"/>
                          </a:solidFill>
                        </a:rPr>
                        <a:t>Execution Environment</a:t>
                      </a:r>
                    </a:p>
                  </a:txBody>
                  <a:tcPr anchor="ctr"/>
                </a:tc>
                <a:tc>
                  <a:txBody>
                    <a:bodyPr/>
                    <a:lstStyle/>
                    <a:p>
                      <a:pPr algn="ctr"/>
                      <a:r>
                        <a:rPr lang="en-US" dirty="0">
                          <a:solidFill>
                            <a:schemeClr val="bg2"/>
                          </a:solidFill>
                        </a:rPr>
                        <a:t>supports execution environments, which are containerized environments that isolate Ansible execution</a:t>
                      </a:r>
                    </a:p>
                  </a:txBody>
                  <a:tcPr anchor="ctr"/>
                </a:tc>
                <a:tc>
                  <a:txBody>
                    <a:bodyPr/>
                    <a:lstStyle/>
                    <a:p>
                      <a:pPr algn="ctr"/>
                      <a:r>
                        <a:rPr lang="en-US" dirty="0">
                          <a:solidFill>
                            <a:schemeClr val="bg2"/>
                          </a:solidFill>
                        </a:rPr>
                        <a:t>Runs playbooks via local Python environ (e.g., using your system Python or Python virtualenv)</a:t>
                      </a:r>
                    </a:p>
                  </a:txBody>
                  <a:tcPr anchor="ctr"/>
                </a:tc>
                <a:extLst>
                  <a:ext uri="{0D108BD9-81ED-4DB2-BD59-A6C34878D82A}">
                    <a16:rowId xmlns:a16="http://schemas.microsoft.com/office/drawing/2014/main" val="3403254261"/>
                  </a:ext>
                </a:extLst>
              </a:tr>
              <a:tr h="751841">
                <a:tc>
                  <a:txBody>
                    <a:bodyPr/>
                    <a:lstStyle/>
                    <a:p>
                      <a:pPr algn="ctr"/>
                      <a:r>
                        <a:rPr lang="en-US" b="1" dirty="0">
                          <a:solidFill>
                            <a:schemeClr val="accent5"/>
                          </a:solidFill>
                        </a:rPr>
                        <a:t>Extensibility</a:t>
                      </a:r>
                    </a:p>
                  </a:txBody>
                  <a:tcPr anchor="ctr"/>
                </a:tc>
                <a:tc>
                  <a:txBody>
                    <a:bodyPr/>
                    <a:lstStyle/>
                    <a:p>
                      <a:pPr algn="ctr"/>
                      <a:r>
                        <a:rPr lang="en-US" dirty="0">
                          <a:solidFill>
                            <a:schemeClr val="bg2"/>
                          </a:solidFill>
                        </a:rPr>
                        <a:t>Provides additional features, such as browsing documentation, visualizing inventory, and managing collections, all of which makes it a more versatile tool for working with Ansible</a:t>
                      </a:r>
                    </a:p>
                  </a:txBody>
                  <a:tcPr anchor="ctr"/>
                </a:tc>
                <a:tc>
                  <a:txBody>
                    <a:bodyPr/>
                    <a:lstStyle/>
                    <a:p>
                      <a:pPr algn="ctr"/>
                      <a:r>
                        <a:rPr lang="en-US" dirty="0">
                          <a:solidFill>
                            <a:schemeClr val="bg2"/>
                          </a:solidFill>
                        </a:rPr>
                        <a:t>Almost 100% focused on executing playbooks; you sometimes end up having to use other ansible-* tools </a:t>
                      </a:r>
                    </a:p>
                  </a:txBody>
                  <a:tcPr anchor="ctr"/>
                </a:tc>
                <a:extLst>
                  <a:ext uri="{0D108BD9-81ED-4DB2-BD59-A6C34878D82A}">
                    <a16:rowId xmlns:a16="http://schemas.microsoft.com/office/drawing/2014/main" val="2399853843"/>
                  </a:ext>
                </a:extLst>
              </a:tr>
            </a:tbl>
          </a:graphicData>
        </a:graphic>
      </p:graphicFrame>
    </p:spTree>
    <p:extLst>
      <p:ext uri="{BB962C8B-B14F-4D97-AF65-F5344CB8AC3E}">
        <p14:creationId xmlns:p14="http://schemas.microsoft.com/office/powerpoint/2010/main" val="105614140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3885321-6611-9749-844D-AD33DAAF1E47}"/>
              </a:ext>
            </a:extLst>
          </p:cNvPr>
          <p:cNvSpPr>
            <a:spLocks noGrp="1"/>
          </p:cNvSpPr>
          <p:nvPr>
            <p:ph type="ftr" sz="quarter" idx="3"/>
          </p:nvPr>
        </p:nvSpPr>
        <p:spPr/>
        <p:txBody>
          <a:bodyPr/>
          <a:lstStyle/>
          <a:p>
            <a:pPr defTabSz="610744"/>
            <a:r>
              <a:rPr lang="en-US"/>
              <a:t>DEVWKS-1700</a:t>
            </a:r>
          </a:p>
        </p:txBody>
      </p:sp>
      <p:sp>
        <p:nvSpPr>
          <p:cNvPr id="2" name="Title 2">
            <a:extLst>
              <a:ext uri="{FF2B5EF4-FFF2-40B4-BE49-F238E27FC236}">
                <a16:creationId xmlns:a16="http://schemas.microsoft.com/office/drawing/2014/main" id="{62DD10B2-6C28-B2C7-1F43-98C166102513}"/>
              </a:ext>
            </a:extLst>
          </p:cNvPr>
          <p:cNvSpPr>
            <a:spLocks noGrp="1"/>
          </p:cNvSpPr>
          <p:nvPr>
            <p:ph type="title"/>
          </p:nvPr>
        </p:nvSpPr>
        <p:spPr>
          <a:xfrm>
            <a:off x="443997" y="192024"/>
            <a:ext cx="8257032" cy="731520"/>
          </a:xfrm>
        </p:spPr>
        <p:txBody>
          <a:bodyPr/>
          <a:lstStyle/>
          <a:p>
            <a:pPr algn="ctr"/>
            <a:r>
              <a:rPr lang="en-US" dirty="0"/>
              <a:t>Ansible Navigator ~ Summary of Benefits</a:t>
            </a:r>
          </a:p>
        </p:txBody>
      </p:sp>
      <p:sp>
        <p:nvSpPr>
          <p:cNvPr id="3" name="Text Placeholder 1">
            <a:extLst>
              <a:ext uri="{FF2B5EF4-FFF2-40B4-BE49-F238E27FC236}">
                <a16:creationId xmlns:a16="http://schemas.microsoft.com/office/drawing/2014/main" id="{8D225F04-92D7-CD22-DD0C-A6CCD58F8C65}"/>
              </a:ext>
            </a:extLst>
          </p:cNvPr>
          <p:cNvSpPr>
            <a:spLocks noGrp="1"/>
          </p:cNvSpPr>
          <p:nvPr>
            <p:ph sz="quarter" idx="11"/>
          </p:nvPr>
        </p:nvSpPr>
        <p:spPr>
          <a:xfrm>
            <a:off x="443484" y="1206006"/>
            <a:ext cx="8257032" cy="3392424"/>
          </a:xfrm>
        </p:spPr>
        <p:txBody>
          <a:bodyPr/>
          <a:lstStyle/>
          <a:p>
            <a:pPr marL="0" indent="0">
              <a:buNone/>
            </a:pPr>
            <a:r>
              <a:rPr lang="en-US" sz="1800" dirty="0"/>
              <a:t>Ansible Navigator was created to address some limitations of traditional Ansible CLI tools, providing us with a more efficient way to work with Ansible:</a:t>
            </a:r>
          </a:p>
          <a:p>
            <a:endParaRPr lang="en-US" sz="1800" dirty="0"/>
          </a:p>
          <a:p>
            <a:r>
              <a:rPr lang="en-US" sz="1800" dirty="0"/>
              <a:t>Improves the UX by providing a </a:t>
            </a:r>
            <a:r>
              <a:rPr lang="en-US" sz="1800" dirty="0">
                <a:solidFill>
                  <a:schemeClr val="accent1"/>
                </a:solidFill>
              </a:rPr>
              <a:t>more interactive look and feel</a:t>
            </a:r>
          </a:p>
          <a:p>
            <a:r>
              <a:rPr lang="en-US" sz="1800" dirty="0">
                <a:solidFill>
                  <a:schemeClr val="accent1"/>
                </a:solidFill>
              </a:rPr>
              <a:t>Enhances the discoverability of Ansible content, available actions, and docs</a:t>
            </a:r>
          </a:p>
          <a:p>
            <a:r>
              <a:rPr lang="en-US" sz="1800" dirty="0">
                <a:solidFill>
                  <a:schemeClr val="accent1"/>
                </a:solidFill>
              </a:rPr>
              <a:t>Simplifies the usage of execution environments</a:t>
            </a:r>
            <a:r>
              <a:rPr lang="en-US" sz="1800" dirty="0"/>
              <a:t>, </a:t>
            </a:r>
            <a:r>
              <a:rPr lang="en-US" sz="1800" dirty="0">
                <a:solidFill>
                  <a:schemeClr val="accent1"/>
                </a:solidFill>
              </a:rPr>
              <a:t>allowing us to work with containerized Ansible instances</a:t>
            </a:r>
            <a:r>
              <a:rPr lang="en-US" sz="1800" dirty="0"/>
              <a:t>. There is no equivalent functionality available to us with ansible-playbook.</a:t>
            </a:r>
          </a:p>
        </p:txBody>
      </p:sp>
    </p:spTree>
    <p:extLst>
      <p:ext uri="{BB962C8B-B14F-4D97-AF65-F5344CB8AC3E}">
        <p14:creationId xmlns:p14="http://schemas.microsoft.com/office/powerpoint/2010/main" val="360188937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a:extLst>
              <a:ext uri="{FF2B5EF4-FFF2-40B4-BE49-F238E27FC236}">
                <a16:creationId xmlns:a16="http://schemas.microsoft.com/office/drawing/2014/main" id="{DC8B04D1-DEA4-275A-98D0-E1E26A9065A6}"/>
              </a:ext>
            </a:extLst>
          </p:cNvPr>
          <p:cNvPicPr>
            <a:picLocks noGrp="1" noChangeAspect="1"/>
          </p:cNvPicPr>
          <p:nvPr>
            <p:ph type="pic" sz="quarter" idx="10"/>
          </p:nvPr>
        </p:nvPicPr>
        <p:blipFill>
          <a:blip r:embed="rId3"/>
          <a:srcRect t="2331" b="2331"/>
          <a:stretch>
            <a:fillRect/>
          </a:stretch>
        </p:blipFill>
        <p:spPr/>
      </p:pic>
      <p:sp>
        <p:nvSpPr>
          <p:cNvPr id="9" name="Rectangle 8">
            <a:extLst>
              <a:ext uri="{FF2B5EF4-FFF2-40B4-BE49-F238E27FC236}">
                <a16:creationId xmlns:a16="http://schemas.microsoft.com/office/drawing/2014/main" id="{234E4DBD-C1DA-A941-35A2-429ADE1510E0}"/>
              </a:ext>
            </a:extLst>
          </p:cNvPr>
          <p:cNvSpPr/>
          <p:nvPr/>
        </p:nvSpPr>
        <p:spPr>
          <a:xfrm>
            <a:off x="0" y="3588444"/>
            <a:ext cx="9144000" cy="1555056"/>
          </a:xfrm>
          <a:prstGeom prst="rect">
            <a:avLst/>
          </a:prstGeom>
          <a:gradFill>
            <a:gsLst>
              <a:gs pos="40000">
                <a:srgbClr val="000000">
                  <a:alpha val="55000"/>
                </a:srgbClr>
              </a:gs>
              <a:gs pos="100000">
                <a:srgbClr val="000000">
                  <a:alpha val="0"/>
                </a:srgbClr>
              </a:gs>
            </a:gsLst>
            <a:lin ang="162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1"/>
          </p:nvPr>
        </p:nvSpPr>
        <p:spPr/>
        <p:txBody>
          <a:bodyPr/>
          <a:lstStyle/>
          <a:p>
            <a:r>
              <a:rPr lang="en-US" dirty="0">
                <a:solidFill>
                  <a:schemeClr val="bg2"/>
                </a:solidFill>
              </a:rPr>
              <a:t>Fill out your Session Surveys!</a:t>
            </a:r>
          </a:p>
        </p:txBody>
      </p:sp>
      <p:sp>
        <p:nvSpPr>
          <p:cNvPr id="2" name="Footer Placeholder 1">
            <a:extLst>
              <a:ext uri="{FF2B5EF4-FFF2-40B4-BE49-F238E27FC236}">
                <a16:creationId xmlns:a16="http://schemas.microsoft.com/office/drawing/2014/main" id="{0F0002CA-337A-6140-A21A-6C07CFCEC392}"/>
              </a:ext>
            </a:extLst>
          </p:cNvPr>
          <p:cNvSpPr>
            <a:spLocks noGrp="1"/>
          </p:cNvSpPr>
          <p:nvPr>
            <p:ph type="ftr" sz="quarter" idx="3"/>
          </p:nvPr>
        </p:nvSpPr>
        <p:spPr/>
        <p:txBody>
          <a:bodyPr/>
          <a:lstStyle/>
          <a:p>
            <a:r>
              <a:rPr lang="en-US">
                <a:solidFill>
                  <a:schemeClr val="bg2"/>
                </a:solidFill>
              </a:rPr>
              <a:t>DEVWKS-1700</a:t>
            </a:r>
          </a:p>
        </p:txBody>
      </p:sp>
      <p:sp>
        <p:nvSpPr>
          <p:cNvPr id="11" name="Rectangle 4">
            <a:extLst>
              <a:ext uri="{FF2B5EF4-FFF2-40B4-BE49-F238E27FC236}">
                <a16:creationId xmlns:a16="http://schemas.microsoft.com/office/drawing/2014/main" id="{7D485796-150D-0945-A9BC-0F347AF23AD7}"/>
              </a:ext>
            </a:extLst>
          </p:cNvPr>
          <p:cNvSpPr>
            <a:spLocks noChangeArrowheads="1"/>
          </p:cNvSpPr>
          <p:nvPr/>
        </p:nvSpPr>
        <p:spPr bwMode="black">
          <a:xfrm>
            <a:off x="5849925" y="4946904"/>
            <a:ext cx="2544460" cy="154518"/>
          </a:xfrm>
          <a:prstGeom prst="rect">
            <a:avLst/>
          </a:prstGeom>
          <a:noFill/>
          <a:ln w="9525">
            <a:noFill/>
            <a:miter lim="800000"/>
            <a:headEnd/>
            <a:tailEnd/>
          </a:ln>
          <a:effectLst/>
        </p:spPr>
        <p:txBody>
          <a:bodyPr wrap="square" lIns="61586" tIns="30792" rIns="61586" bIns="30792" anchor="b">
            <a:spAutoFit/>
          </a:bodyPr>
          <a:lstStyle/>
          <a:p>
            <a:pPr marL="0" marR="0" lvl="0" indent="0" algn="r" defTabSz="610744" rtl="0" eaLnBrk="1" fontAlgn="base" latinLnBrk="0" hangingPunct="1">
              <a:lnSpc>
                <a:spcPct val="100000"/>
              </a:lnSpc>
              <a:spcBef>
                <a:spcPct val="0"/>
              </a:spcBef>
              <a:spcAft>
                <a:spcPct val="0"/>
              </a:spcAft>
              <a:buClrTx/>
              <a:buSzTx/>
              <a:buFontTx/>
              <a:buNone/>
              <a:tabLst/>
              <a:defRPr/>
            </a:pPr>
            <a:r>
              <a:rPr kumimoji="0" lang="en-US" sz="600" b="0" i="0" u="none" strike="noStrike" kern="1200" cap="none" spc="0" normalizeH="0" baseline="0" noProof="0" dirty="0">
                <a:ln>
                  <a:noFill/>
                </a:ln>
                <a:solidFill>
                  <a:schemeClr val="bg2"/>
                </a:solidFill>
                <a:effectLst/>
                <a:uLnTx/>
                <a:uFillTx/>
                <a:latin typeface="CiscoSansTT Light" panose="020B0503020201020303" pitchFamily="34" charset="0"/>
                <a:ea typeface="ＭＳ Ｐゴシック" charset="0"/>
                <a:cs typeface="CiscoSansTT Light" panose="020B0503020201020303" pitchFamily="34" charset="0"/>
              </a:rPr>
              <a:t>© 2022  Cisco and/or its affiliates. All rights reserved.   Cisco Public</a:t>
            </a:r>
          </a:p>
        </p:txBody>
      </p:sp>
      <p:sp>
        <p:nvSpPr>
          <p:cNvPr id="12" name="TextBox 11">
            <a:extLst>
              <a:ext uri="{FF2B5EF4-FFF2-40B4-BE49-F238E27FC236}">
                <a16:creationId xmlns:a16="http://schemas.microsoft.com/office/drawing/2014/main" id="{64A8CDA1-B677-EC43-AAC8-8F05B538587B}"/>
              </a:ext>
            </a:extLst>
          </p:cNvPr>
          <p:cNvSpPr txBox="1"/>
          <p:nvPr/>
        </p:nvSpPr>
        <p:spPr>
          <a:xfrm>
            <a:off x="4223186" y="4909949"/>
            <a:ext cx="697628" cy="215444"/>
          </a:xfrm>
          <a:prstGeom prst="rect">
            <a:avLst/>
          </a:prstGeom>
          <a:noFill/>
        </p:spPr>
        <p:txBody>
          <a:bodyPr wrap="none" rtlCol="0" anchor="b">
            <a:spAutoFit/>
          </a:bodyPr>
          <a:lstStyle/>
          <a:p>
            <a:pPr lvl="0" algn="ctr">
              <a:defRPr/>
            </a:pPr>
            <a:r>
              <a:rPr lang="en-US" sz="800" dirty="0">
                <a:solidFill>
                  <a:schemeClr val="bg2"/>
                </a:solidFill>
                <a:latin typeface="CiscoSansTT Light" panose="020B0503020201020303" pitchFamily="34" charset="0"/>
                <a:cs typeface="CiscoSansTT Light" panose="020B0503020201020303" pitchFamily="34" charset="0"/>
              </a:rPr>
              <a:t>#</a:t>
            </a:r>
            <a:r>
              <a:rPr lang="en-US" sz="800" dirty="0" err="1">
                <a:solidFill>
                  <a:schemeClr val="bg2"/>
                </a:solidFill>
                <a:latin typeface="CiscoSansTT Light" panose="020B0503020201020303" pitchFamily="34" charset="0"/>
                <a:cs typeface="CiscoSansTT Light" panose="020B0503020201020303" pitchFamily="34" charset="0"/>
              </a:rPr>
              <a:t>CiscoLive</a:t>
            </a:r>
            <a:endParaRPr lang="en-US" sz="800" dirty="0">
              <a:solidFill>
                <a:schemeClr val="bg2"/>
              </a:solidFill>
              <a:latin typeface="CiscoSansTT Light" panose="020B0503020201020303" pitchFamily="34" charset="0"/>
              <a:cs typeface="CiscoSansTT Light" panose="020B0503020201020303" pitchFamily="34" charset="0"/>
            </a:endParaRPr>
          </a:p>
        </p:txBody>
      </p:sp>
      <p:grpSp>
        <p:nvGrpSpPr>
          <p:cNvPr id="28" name="Group 27">
            <a:extLst>
              <a:ext uri="{FF2B5EF4-FFF2-40B4-BE49-F238E27FC236}">
                <a16:creationId xmlns:a16="http://schemas.microsoft.com/office/drawing/2014/main" id="{5E8859D5-FDD5-2D48-96E2-813451DF704C}"/>
              </a:ext>
            </a:extLst>
          </p:cNvPr>
          <p:cNvGrpSpPr/>
          <p:nvPr/>
        </p:nvGrpSpPr>
        <p:grpSpPr>
          <a:xfrm>
            <a:off x="536418" y="4785947"/>
            <a:ext cx="1005840" cy="274194"/>
            <a:chOff x="536418" y="4785947"/>
            <a:chExt cx="1005840" cy="274194"/>
          </a:xfrm>
          <a:solidFill>
            <a:schemeClr val="bg2"/>
          </a:solidFill>
        </p:grpSpPr>
        <p:grpSp>
          <p:nvGrpSpPr>
            <p:cNvPr id="29" name="Group 28">
              <a:extLst>
                <a:ext uri="{FF2B5EF4-FFF2-40B4-BE49-F238E27FC236}">
                  <a16:creationId xmlns:a16="http://schemas.microsoft.com/office/drawing/2014/main" id="{18CDDDFA-F496-4B43-8AC1-16D790DCAB7B}"/>
                </a:ext>
              </a:extLst>
            </p:cNvPr>
            <p:cNvGrpSpPr/>
            <p:nvPr/>
          </p:nvGrpSpPr>
          <p:grpSpPr>
            <a:xfrm>
              <a:off x="536418" y="4930673"/>
              <a:ext cx="386220" cy="86649"/>
              <a:chOff x="2826390" y="-407669"/>
              <a:chExt cx="1216132" cy="272841"/>
            </a:xfrm>
            <a:grpFill/>
          </p:grpSpPr>
          <p:sp>
            <p:nvSpPr>
              <p:cNvPr id="36" name="Freeform 35">
                <a:extLst>
                  <a:ext uri="{FF2B5EF4-FFF2-40B4-BE49-F238E27FC236}">
                    <a16:creationId xmlns:a16="http://schemas.microsoft.com/office/drawing/2014/main" id="{C044BAF3-456C-F340-9664-2A25270DB878}"/>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solidFill>
                    <a:schemeClr val="bg2"/>
                  </a:solidFill>
                </a:endParaRPr>
              </a:p>
            </p:txBody>
          </p:sp>
          <p:sp>
            <p:nvSpPr>
              <p:cNvPr id="37" name="Freeform 36">
                <a:extLst>
                  <a:ext uri="{FF2B5EF4-FFF2-40B4-BE49-F238E27FC236}">
                    <a16:creationId xmlns:a16="http://schemas.microsoft.com/office/drawing/2014/main" id="{DAB24AC0-1216-BC4B-A31F-354ECD37B562}"/>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solidFill>
                    <a:schemeClr val="bg2"/>
                  </a:solidFill>
                </a:endParaRPr>
              </a:p>
            </p:txBody>
          </p:sp>
          <p:sp>
            <p:nvSpPr>
              <p:cNvPr id="38" name="Freeform 37">
                <a:extLst>
                  <a:ext uri="{FF2B5EF4-FFF2-40B4-BE49-F238E27FC236}">
                    <a16:creationId xmlns:a16="http://schemas.microsoft.com/office/drawing/2014/main" id="{B9FC712C-7102-8748-95BC-A3ED96B78003}"/>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solidFill>
                    <a:schemeClr val="bg2"/>
                  </a:solidFill>
                </a:endParaRPr>
              </a:p>
            </p:txBody>
          </p:sp>
          <p:sp>
            <p:nvSpPr>
              <p:cNvPr id="39" name="Freeform 38">
                <a:extLst>
                  <a:ext uri="{FF2B5EF4-FFF2-40B4-BE49-F238E27FC236}">
                    <a16:creationId xmlns:a16="http://schemas.microsoft.com/office/drawing/2014/main" id="{09D1CB0B-7A91-B243-9B33-2D83E3FCC63D}"/>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solidFill>
                    <a:schemeClr val="bg2"/>
                  </a:solidFill>
                </a:endParaRPr>
              </a:p>
            </p:txBody>
          </p:sp>
          <p:sp>
            <p:nvSpPr>
              <p:cNvPr id="40" name="Freeform 39">
                <a:extLst>
                  <a:ext uri="{FF2B5EF4-FFF2-40B4-BE49-F238E27FC236}">
                    <a16:creationId xmlns:a16="http://schemas.microsoft.com/office/drawing/2014/main" id="{E68DD23A-2016-A047-B39F-7B6DB00C05EA}"/>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solidFill>
                    <a:schemeClr val="bg2"/>
                  </a:solidFill>
                </a:endParaRPr>
              </a:p>
            </p:txBody>
          </p:sp>
        </p:grpSp>
        <p:grpSp>
          <p:nvGrpSpPr>
            <p:cNvPr id="30" name="Group 29">
              <a:extLst>
                <a:ext uri="{FF2B5EF4-FFF2-40B4-BE49-F238E27FC236}">
                  <a16:creationId xmlns:a16="http://schemas.microsoft.com/office/drawing/2014/main" id="{541D36FB-A579-0E4A-9267-0BAE4FE69DAE}"/>
                </a:ext>
              </a:extLst>
            </p:cNvPr>
            <p:cNvGrpSpPr/>
            <p:nvPr/>
          </p:nvGrpSpPr>
          <p:grpSpPr>
            <a:xfrm>
              <a:off x="968312" y="4785947"/>
              <a:ext cx="573946" cy="274194"/>
              <a:chOff x="4186345" y="-863385"/>
              <a:chExt cx="1807247" cy="863385"/>
            </a:xfrm>
            <a:grpFill/>
          </p:grpSpPr>
          <p:sp>
            <p:nvSpPr>
              <p:cNvPr id="31" name="Freeform 30">
                <a:extLst>
                  <a:ext uri="{FF2B5EF4-FFF2-40B4-BE49-F238E27FC236}">
                    <a16:creationId xmlns:a16="http://schemas.microsoft.com/office/drawing/2014/main" id="{60A5F38C-750A-B14F-9826-5B3DF1613C98}"/>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solidFill>
                    <a:schemeClr val="bg2"/>
                  </a:solidFill>
                </a:endParaRPr>
              </a:p>
            </p:txBody>
          </p:sp>
          <p:sp>
            <p:nvSpPr>
              <p:cNvPr id="32" name="Freeform 31">
                <a:extLst>
                  <a:ext uri="{FF2B5EF4-FFF2-40B4-BE49-F238E27FC236}">
                    <a16:creationId xmlns:a16="http://schemas.microsoft.com/office/drawing/2014/main" id="{145525A3-E29C-1245-84EF-24012CDEE1F7}"/>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solidFill>
                    <a:schemeClr val="bg2"/>
                  </a:solidFill>
                </a:endParaRPr>
              </a:p>
            </p:txBody>
          </p:sp>
          <p:sp>
            <p:nvSpPr>
              <p:cNvPr id="33" name="Freeform 32">
                <a:extLst>
                  <a:ext uri="{FF2B5EF4-FFF2-40B4-BE49-F238E27FC236}">
                    <a16:creationId xmlns:a16="http://schemas.microsoft.com/office/drawing/2014/main" id="{F9F4A445-B237-8543-B6C2-08EDCCF46981}"/>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solidFill>
                    <a:schemeClr val="bg2"/>
                  </a:solidFill>
                </a:endParaRPr>
              </a:p>
            </p:txBody>
          </p:sp>
          <p:sp>
            <p:nvSpPr>
              <p:cNvPr id="34" name="Freeform 33">
                <a:extLst>
                  <a:ext uri="{FF2B5EF4-FFF2-40B4-BE49-F238E27FC236}">
                    <a16:creationId xmlns:a16="http://schemas.microsoft.com/office/drawing/2014/main" id="{DC900C4F-DD2A-D94C-9806-BCB8BA95FB7F}"/>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solidFill>
                    <a:schemeClr val="bg2"/>
                  </a:solidFill>
                </a:endParaRPr>
              </a:p>
            </p:txBody>
          </p:sp>
          <p:sp>
            <p:nvSpPr>
              <p:cNvPr id="35" name="Freeform 34">
                <a:extLst>
                  <a:ext uri="{FF2B5EF4-FFF2-40B4-BE49-F238E27FC236}">
                    <a16:creationId xmlns:a16="http://schemas.microsoft.com/office/drawing/2014/main" id="{E498323F-5BC1-FB4B-86D9-56E35AFBE9B6}"/>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solidFill>
                    <a:schemeClr val="bg2"/>
                  </a:solidFill>
                </a:endParaRPr>
              </a:p>
            </p:txBody>
          </p:sp>
        </p:grpSp>
      </p:grpSp>
    </p:spTree>
    <p:extLst>
      <p:ext uri="{BB962C8B-B14F-4D97-AF65-F5344CB8AC3E}">
        <p14:creationId xmlns:p14="http://schemas.microsoft.com/office/powerpoint/2010/main" val="27491697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975698C-1B88-4F19-BB1B-3AEC94D43836}"/>
              </a:ext>
            </a:extLst>
          </p:cNvPr>
          <p:cNvPicPr>
            <a:picLocks noChangeAspect="1"/>
          </p:cNvPicPr>
          <p:nvPr/>
        </p:nvPicPr>
        <p:blipFill rotWithShape="1">
          <a:blip r:embed="rId2"/>
          <a:srcRect l="7197" t="-25845" r="26136" b="53675"/>
          <a:stretch/>
        </p:blipFill>
        <p:spPr>
          <a:xfrm>
            <a:off x="0" y="0"/>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rgbClr val="051C2C"/>
          </a:solidFill>
        </p:spPr>
      </p:pic>
      <p:sp>
        <p:nvSpPr>
          <p:cNvPr id="6" name="Title 5">
            <a:extLst>
              <a:ext uri="{FF2B5EF4-FFF2-40B4-BE49-F238E27FC236}">
                <a16:creationId xmlns:a16="http://schemas.microsoft.com/office/drawing/2014/main" id="{5A22D6EB-D8B6-48A8-8BFF-090DD9619866}"/>
              </a:ext>
            </a:extLst>
          </p:cNvPr>
          <p:cNvSpPr>
            <a:spLocks noGrp="1"/>
          </p:cNvSpPr>
          <p:nvPr>
            <p:ph type="title"/>
          </p:nvPr>
        </p:nvSpPr>
        <p:spPr/>
        <p:txBody>
          <a:bodyPr anchor="ctr"/>
          <a:lstStyle/>
          <a:p>
            <a:r>
              <a:rPr lang="en-US" dirty="0">
                <a:solidFill>
                  <a:schemeClr val="bg2"/>
                </a:solidFill>
                <a:effectLst>
                  <a:outerShdw blurRad="1016000" sx="102000" sy="102000" algn="ctr" rotWithShape="0">
                    <a:prstClr val="black">
                      <a:alpha val="40000"/>
                    </a:prstClr>
                  </a:outerShdw>
                </a:effectLst>
              </a:rPr>
              <a:t>Continue </a:t>
            </a:r>
            <a:br>
              <a:rPr lang="en-US" dirty="0">
                <a:solidFill>
                  <a:schemeClr val="bg2"/>
                </a:solidFill>
                <a:effectLst>
                  <a:outerShdw blurRad="1016000" sx="102000" sy="102000" algn="ctr" rotWithShape="0">
                    <a:prstClr val="black">
                      <a:alpha val="40000"/>
                    </a:prstClr>
                  </a:outerShdw>
                </a:effectLst>
              </a:rPr>
            </a:br>
            <a:r>
              <a:rPr lang="en-US" dirty="0">
                <a:solidFill>
                  <a:schemeClr val="bg2"/>
                </a:solidFill>
                <a:effectLst>
                  <a:outerShdw blurRad="1016000" sx="102000" sy="102000" algn="ctr" rotWithShape="0">
                    <a:prstClr val="black">
                      <a:alpha val="40000"/>
                    </a:prstClr>
                  </a:outerShdw>
                </a:effectLst>
              </a:rPr>
              <a:t>your education</a:t>
            </a:r>
          </a:p>
        </p:txBody>
      </p:sp>
      <p:sp>
        <p:nvSpPr>
          <p:cNvPr id="4" name="Text Placeholder 3">
            <a:extLst>
              <a:ext uri="{FF2B5EF4-FFF2-40B4-BE49-F238E27FC236}">
                <a16:creationId xmlns:a16="http://schemas.microsoft.com/office/drawing/2014/main" id="{5CEA2D40-5F1A-6047-B74D-44173C81505C}"/>
              </a:ext>
            </a:extLst>
          </p:cNvPr>
          <p:cNvSpPr>
            <a:spLocks noGrp="1"/>
          </p:cNvSpPr>
          <p:nvPr>
            <p:ph type="body" sz="quarter" idx="10"/>
          </p:nvPr>
        </p:nvSpPr>
        <p:spPr>
          <a:prstGeom prst="rect">
            <a:avLst/>
          </a:prstGeom>
        </p:spPr>
        <p:txBody>
          <a:bodyPr anchor="ctr"/>
          <a:lstStyle/>
          <a:p>
            <a:pPr>
              <a:spcBef>
                <a:spcPts val="2400"/>
              </a:spcBef>
            </a:pPr>
            <a:r>
              <a:rPr lang="en-US" sz="1600" dirty="0"/>
              <a:t>Visit the Cisco Showcase </a:t>
            </a:r>
            <a:br>
              <a:rPr lang="en-US" sz="1600" dirty="0"/>
            </a:br>
            <a:r>
              <a:rPr lang="en-US" sz="1600" dirty="0"/>
              <a:t>for related demos</a:t>
            </a:r>
          </a:p>
          <a:p>
            <a:pPr>
              <a:spcBef>
                <a:spcPts val="2400"/>
              </a:spcBef>
            </a:pPr>
            <a:r>
              <a:rPr lang="en-US" sz="1600" dirty="0"/>
              <a:t>Book your one-on-one</a:t>
            </a:r>
            <a:br>
              <a:rPr lang="en-US" sz="1600" dirty="0"/>
            </a:br>
            <a:r>
              <a:rPr lang="en-US" sz="1600" dirty="0"/>
              <a:t>Meet the Engineer meeting</a:t>
            </a:r>
          </a:p>
          <a:p>
            <a:pPr>
              <a:spcBef>
                <a:spcPts val="2400"/>
              </a:spcBef>
            </a:pPr>
            <a:r>
              <a:rPr lang="en-US" sz="1600" dirty="0"/>
              <a:t>Attend the interactive education with </a:t>
            </a:r>
            <a:r>
              <a:rPr lang="en-US" sz="1600" dirty="0" err="1"/>
              <a:t>DevNet</a:t>
            </a:r>
            <a:r>
              <a:rPr lang="en-US" sz="1600" dirty="0"/>
              <a:t>, Capture the Flag, and Walk-in Labs</a:t>
            </a:r>
          </a:p>
          <a:p>
            <a:pPr>
              <a:spcBef>
                <a:spcPts val="2400"/>
              </a:spcBef>
            </a:pPr>
            <a:r>
              <a:rPr lang="en-US" sz="1600" dirty="0"/>
              <a:t>Visit the On-Demand Library </a:t>
            </a:r>
            <a:br>
              <a:rPr lang="en-US" sz="1600" dirty="0"/>
            </a:br>
            <a:r>
              <a:rPr lang="en-US" sz="1600" dirty="0"/>
              <a:t>for more sessions at </a:t>
            </a:r>
            <a:r>
              <a:rPr lang="en-US" sz="1600" dirty="0">
                <a:hlinkClick r:id="rId3"/>
              </a:rPr>
              <a:t>www.CiscoLive.com/on-demand</a:t>
            </a:r>
            <a:endParaRPr lang="en-US" sz="1600" dirty="0"/>
          </a:p>
          <a:p>
            <a:pPr marL="0" indent="0">
              <a:spcBef>
                <a:spcPts val="2400"/>
              </a:spcBef>
              <a:buNone/>
            </a:pPr>
            <a:r>
              <a:rPr lang="en-US" sz="1200" dirty="0"/>
              <a:t>Contact me at: </a:t>
            </a:r>
            <a:r>
              <a:rPr lang="en-US" sz="1200" dirty="0">
                <a:solidFill>
                  <a:schemeClr val="accent6"/>
                </a:solidFill>
              </a:rPr>
              <a:t>Insert preferred comms method</a:t>
            </a:r>
          </a:p>
        </p:txBody>
      </p:sp>
      <p:sp>
        <p:nvSpPr>
          <p:cNvPr id="3" name="Footer Placeholder 2">
            <a:extLst>
              <a:ext uri="{FF2B5EF4-FFF2-40B4-BE49-F238E27FC236}">
                <a16:creationId xmlns:a16="http://schemas.microsoft.com/office/drawing/2014/main" id="{52625663-6EAE-4A60-9172-92A6E0669DEB}"/>
              </a:ext>
            </a:extLst>
          </p:cNvPr>
          <p:cNvSpPr>
            <a:spLocks noGrp="1"/>
          </p:cNvSpPr>
          <p:nvPr>
            <p:ph type="ftr" sz="quarter" idx="3"/>
          </p:nvPr>
        </p:nvSpPr>
        <p:spPr/>
        <p:txBody>
          <a:bodyPr/>
          <a:lstStyle/>
          <a:p>
            <a:r>
              <a:rPr lang="en-US"/>
              <a:t>DEVWKS-1700</a:t>
            </a:r>
            <a:endParaRPr lang="en-US" dirty="0"/>
          </a:p>
        </p:txBody>
      </p:sp>
      <p:grpSp>
        <p:nvGrpSpPr>
          <p:cNvPr id="10" name="Group 9">
            <a:extLst>
              <a:ext uri="{FF2B5EF4-FFF2-40B4-BE49-F238E27FC236}">
                <a16:creationId xmlns:a16="http://schemas.microsoft.com/office/drawing/2014/main" id="{3E92FBE2-C853-CDD9-D9B6-F4A62EAC6949}"/>
              </a:ext>
            </a:extLst>
          </p:cNvPr>
          <p:cNvGrpSpPr/>
          <p:nvPr/>
        </p:nvGrpSpPr>
        <p:grpSpPr>
          <a:xfrm>
            <a:off x="536418" y="4785947"/>
            <a:ext cx="1005840" cy="274194"/>
            <a:chOff x="536418" y="4785947"/>
            <a:chExt cx="1005840" cy="274194"/>
          </a:xfrm>
          <a:solidFill>
            <a:schemeClr val="bg1"/>
          </a:solidFill>
        </p:grpSpPr>
        <p:grpSp>
          <p:nvGrpSpPr>
            <p:cNvPr id="11" name="Group 10">
              <a:extLst>
                <a:ext uri="{FF2B5EF4-FFF2-40B4-BE49-F238E27FC236}">
                  <a16:creationId xmlns:a16="http://schemas.microsoft.com/office/drawing/2014/main" id="{7F919C56-3403-8A00-B946-95F6AD8CBDB4}"/>
                </a:ext>
              </a:extLst>
            </p:cNvPr>
            <p:cNvGrpSpPr/>
            <p:nvPr/>
          </p:nvGrpSpPr>
          <p:grpSpPr>
            <a:xfrm>
              <a:off x="536418" y="4930673"/>
              <a:ext cx="386220" cy="86649"/>
              <a:chOff x="2826390" y="-407669"/>
              <a:chExt cx="1216132" cy="272841"/>
            </a:xfrm>
            <a:grpFill/>
          </p:grpSpPr>
          <p:sp>
            <p:nvSpPr>
              <p:cNvPr id="18" name="Freeform 17">
                <a:extLst>
                  <a:ext uri="{FF2B5EF4-FFF2-40B4-BE49-F238E27FC236}">
                    <a16:creationId xmlns:a16="http://schemas.microsoft.com/office/drawing/2014/main" id="{450BD854-7563-296F-D29F-828084F50D3D}"/>
                  </a:ext>
                </a:extLst>
              </p:cNvPr>
              <p:cNvSpPr/>
              <p:nvPr/>
            </p:nvSpPr>
            <p:spPr>
              <a:xfrm>
                <a:off x="3112516" y="-397325"/>
                <a:ext cx="68279" cy="250823"/>
              </a:xfrm>
              <a:custGeom>
                <a:avLst/>
                <a:gdLst>
                  <a:gd name="connsiteX0" fmla="*/ 0 w 68279"/>
                  <a:gd name="connsiteY0" fmla="*/ 0 h 250823"/>
                  <a:gd name="connsiteX1" fmla="*/ 68279 w 68279"/>
                  <a:gd name="connsiteY1" fmla="*/ 0 h 250823"/>
                  <a:gd name="connsiteX2" fmla="*/ 68279 w 68279"/>
                  <a:gd name="connsiteY2" fmla="*/ 250824 h 250823"/>
                  <a:gd name="connsiteX3" fmla="*/ 0 w 68279"/>
                  <a:gd name="connsiteY3" fmla="*/ 250824 h 250823"/>
                </a:gdLst>
                <a:ahLst/>
                <a:cxnLst>
                  <a:cxn ang="0">
                    <a:pos x="connsiteX0" y="connsiteY0"/>
                  </a:cxn>
                  <a:cxn ang="0">
                    <a:pos x="connsiteX1" y="connsiteY1"/>
                  </a:cxn>
                  <a:cxn ang="0">
                    <a:pos x="connsiteX2" y="connsiteY2"/>
                  </a:cxn>
                  <a:cxn ang="0">
                    <a:pos x="connsiteX3" y="connsiteY3"/>
                  </a:cxn>
                </a:cxnLst>
                <a:rect l="l" t="t" r="r" b="b"/>
                <a:pathLst>
                  <a:path w="68279" h="250823">
                    <a:moveTo>
                      <a:pt x="0" y="0"/>
                    </a:moveTo>
                    <a:lnTo>
                      <a:pt x="68279" y="0"/>
                    </a:lnTo>
                    <a:lnTo>
                      <a:pt x="68279" y="250824"/>
                    </a:lnTo>
                    <a:lnTo>
                      <a:pt x="0" y="250824"/>
                    </a:lnTo>
                    <a:close/>
                  </a:path>
                </a:pathLst>
              </a:custGeom>
              <a:grpFill/>
              <a:ln w="9496"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D08094B3-184B-0E98-45EB-B205CC8ED77F}"/>
                  </a:ext>
                </a:extLst>
              </p:cNvPr>
              <p:cNvSpPr/>
              <p:nvPr/>
            </p:nvSpPr>
            <p:spPr>
              <a:xfrm>
                <a:off x="3505952" y="-406341"/>
                <a:ext cx="198569" cy="267051"/>
              </a:xfrm>
              <a:custGeom>
                <a:avLst/>
                <a:gdLst>
                  <a:gd name="connsiteX0" fmla="*/ 198570 w 198569"/>
                  <a:gd name="connsiteY0" fmla="*/ 77819 h 267051"/>
                  <a:gd name="connsiteX1" fmla="*/ 142541 w 198569"/>
                  <a:gd name="connsiteY1" fmla="*/ 64058 h 267051"/>
                  <a:gd name="connsiteX2" fmla="*/ 70653 w 198569"/>
                  <a:gd name="connsiteY2" fmla="*/ 132862 h 267051"/>
                  <a:gd name="connsiteX3" fmla="*/ 142826 w 198569"/>
                  <a:gd name="connsiteY3" fmla="*/ 201665 h 267051"/>
                  <a:gd name="connsiteX4" fmla="*/ 198570 w 198569"/>
                  <a:gd name="connsiteY4" fmla="*/ 188284 h 267051"/>
                  <a:gd name="connsiteX5" fmla="*/ 198570 w 198569"/>
                  <a:gd name="connsiteY5" fmla="*/ 257562 h 267051"/>
                  <a:gd name="connsiteX6" fmla="*/ 137983 w 198569"/>
                  <a:gd name="connsiteY6" fmla="*/ 267052 h 267051"/>
                  <a:gd name="connsiteX7" fmla="*/ 0 w 198569"/>
                  <a:gd name="connsiteY7" fmla="*/ 133526 h 267051"/>
                  <a:gd name="connsiteX8" fmla="*/ 138268 w 198569"/>
                  <a:gd name="connsiteY8" fmla="*/ 0 h 267051"/>
                  <a:gd name="connsiteX9" fmla="*/ 198570 w 198569"/>
                  <a:gd name="connsiteY9" fmla="*/ 9490 h 26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569" h="267051">
                    <a:moveTo>
                      <a:pt x="198570" y="77819"/>
                    </a:moveTo>
                    <a:cubicBezTo>
                      <a:pt x="181462" y="68304"/>
                      <a:pt x="162113" y="63552"/>
                      <a:pt x="142541" y="64058"/>
                    </a:cubicBezTo>
                    <a:cubicBezTo>
                      <a:pt x="100472" y="64058"/>
                      <a:pt x="70653" y="93383"/>
                      <a:pt x="70653" y="132862"/>
                    </a:cubicBezTo>
                    <a:cubicBezTo>
                      <a:pt x="70653" y="172340"/>
                      <a:pt x="99142" y="201665"/>
                      <a:pt x="142826" y="201665"/>
                    </a:cubicBezTo>
                    <a:cubicBezTo>
                      <a:pt x="162269" y="202249"/>
                      <a:pt x="181514" y="197630"/>
                      <a:pt x="198570" y="188284"/>
                    </a:cubicBezTo>
                    <a:lnTo>
                      <a:pt x="198570" y="257562"/>
                    </a:lnTo>
                    <a:cubicBezTo>
                      <a:pt x="178846" y="263222"/>
                      <a:pt x="158494" y="266409"/>
                      <a:pt x="137983" y="267052"/>
                    </a:cubicBezTo>
                    <a:cubicBezTo>
                      <a:pt x="64860" y="267052"/>
                      <a:pt x="0" y="216564"/>
                      <a:pt x="0" y="133526"/>
                    </a:cubicBezTo>
                    <a:cubicBezTo>
                      <a:pt x="0" y="56466"/>
                      <a:pt x="59068" y="0"/>
                      <a:pt x="138268" y="0"/>
                    </a:cubicBezTo>
                    <a:cubicBezTo>
                      <a:pt x="158679" y="710"/>
                      <a:pt x="178928" y="3897"/>
                      <a:pt x="198570" y="9490"/>
                    </a:cubicBezTo>
                    <a:close/>
                  </a:path>
                </a:pathLst>
              </a:custGeom>
              <a:grpFill/>
              <a:ln w="949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4CAEE6D0-B3AC-2217-4F01-894668CA2FCB}"/>
                  </a:ext>
                </a:extLst>
              </p:cNvPr>
              <p:cNvSpPr/>
              <p:nvPr/>
            </p:nvSpPr>
            <p:spPr>
              <a:xfrm>
                <a:off x="2826390" y="-407005"/>
                <a:ext cx="195055" cy="267716"/>
              </a:xfrm>
              <a:custGeom>
                <a:avLst/>
                <a:gdLst>
                  <a:gd name="connsiteX0" fmla="*/ 195056 w 195055"/>
                  <a:gd name="connsiteY0" fmla="*/ 78483 h 267716"/>
                  <a:gd name="connsiteX1" fmla="*/ 141401 w 195055"/>
                  <a:gd name="connsiteY1" fmla="*/ 64723 h 267716"/>
                  <a:gd name="connsiteX2" fmla="*/ 72552 w 195055"/>
                  <a:gd name="connsiteY2" fmla="*/ 133526 h 267716"/>
                  <a:gd name="connsiteX3" fmla="*/ 141401 w 195055"/>
                  <a:gd name="connsiteY3" fmla="*/ 202329 h 267716"/>
                  <a:gd name="connsiteX4" fmla="*/ 195056 w 195055"/>
                  <a:gd name="connsiteY4" fmla="*/ 188948 h 267716"/>
                  <a:gd name="connsiteX5" fmla="*/ 195056 w 195055"/>
                  <a:gd name="connsiteY5" fmla="*/ 258226 h 267716"/>
                  <a:gd name="connsiteX6" fmla="*/ 136748 w 195055"/>
                  <a:gd name="connsiteY6" fmla="*/ 267716 h 267716"/>
                  <a:gd name="connsiteX7" fmla="*/ 0 w 195055"/>
                  <a:gd name="connsiteY7" fmla="*/ 133526 h 267716"/>
                  <a:gd name="connsiteX8" fmla="*/ 136463 w 195055"/>
                  <a:gd name="connsiteY8" fmla="*/ 0 h 267716"/>
                  <a:gd name="connsiteX9" fmla="*/ 195056 w 195055"/>
                  <a:gd name="connsiteY9" fmla="*/ 9490 h 2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055" h="267716">
                    <a:moveTo>
                      <a:pt x="195056" y="78483"/>
                    </a:moveTo>
                    <a:cubicBezTo>
                      <a:pt x="178900" y="68759"/>
                      <a:pt x="160247" y="63976"/>
                      <a:pt x="141401" y="64723"/>
                    </a:cubicBezTo>
                    <a:cubicBezTo>
                      <a:pt x="103377" y="64723"/>
                      <a:pt x="72552" y="95526"/>
                      <a:pt x="72552" y="133526"/>
                    </a:cubicBezTo>
                    <a:cubicBezTo>
                      <a:pt x="72552" y="171525"/>
                      <a:pt x="103377" y="202329"/>
                      <a:pt x="141401" y="202329"/>
                    </a:cubicBezTo>
                    <a:cubicBezTo>
                      <a:pt x="160194" y="203039"/>
                      <a:pt x="178801" y="198399"/>
                      <a:pt x="195056" y="188948"/>
                    </a:cubicBezTo>
                    <a:lnTo>
                      <a:pt x="195056" y="258226"/>
                    </a:lnTo>
                    <a:cubicBezTo>
                      <a:pt x="176125" y="263948"/>
                      <a:pt x="156518" y="267140"/>
                      <a:pt x="136748" y="267716"/>
                    </a:cubicBezTo>
                    <a:cubicBezTo>
                      <a:pt x="63626" y="267052"/>
                      <a:pt x="0" y="216564"/>
                      <a:pt x="0" y="133526"/>
                    </a:cubicBezTo>
                    <a:cubicBezTo>
                      <a:pt x="0" y="56087"/>
                      <a:pt x="56978" y="0"/>
                      <a:pt x="136463" y="0"/>
                    </a:cubicBezTo>
                    <a:cubicBezTo>
                      <a:pt x="167042" y="0"/>
                      <a:pt x="195056" y="7402"/>
                      <a:pt x="195056" y="9490"/>
                    </a:cubicBezTo>
                    <a:close/>
                  </a:path>
                </a:pathLst>
              </a:custGeom>
              <a:grpFill/>
              <a:ln w="949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FB23D3E4-56F1-2891-220A-8FC064AA57C6}"/>
                  </a:ext>
                </a:extLst>
              </p:cNvPr>
              <p:cNvSpPr/>
              <p:nvPr/>
            </p:nvSpPr>
            <p:spPr>
              <a:xfrm>
                <a:off x="3770165" y="-407058"/>
                <a:ext cx="272357" cy="272230"/>
              </a:xfrm>
              <a:custGeom>
                <a:avLst/>
                <a:gdLst>
                  <a:gd name="connsiteX0" fmla="*/ 272333 w 272357"/>
                  <a:gd name="connsiteY0" fmla="*/ 133579 h 272230"/>
                  <a:gd name="connsiteX1" fmla="*/ 138747 w 272357"/>
                  <a:gd name="connsiteY1" fmla="*/ 272206 h 272230"/>
                  <a:gd name="connsiteX2" fmla="*/ 25 w 272357"/>
                  <a:gd name="connsiteY2" fmla="*/ 138703 h 272230"/>
                  <a:gd name="connsiteX3" fmla="*/ 133619 w 272357"/>
                  <a:gd name="connsiteY3" fmla="*/ 77 h 272230"/>
                  <a:gd name="connsiteX4" fmla="*/ 136155 w 272357"/>
                  <a:gd name="connsiteY4" fmla="*/ 53 h 272230"/>
                  <a:gd name="connsiteX5" fmla="*/ 272285 w 272357"/>
                  <a:gd name="connsiteY5" fmla="*/ 128682 h 272230"/>
                  <a:gd name="connsiteX6" fmla="*/ 272333 w 272357"/>
                  <a:gd name="connsiteY6" fmla="*/ 133579 h 272230"/>
                  <a:gd name="connsiteX7" fmla="*/ 136155 w 272357"/>
                  <a:gd name="connsiteY7" fmla="*/ 65630 h 272230"/>
                  <a:gd name="connsiteX8" fmla="*/ 67591 w 272357"/>
                  <a:gd name="connsiteY8" fmla="*/ 132817 h 272230"/>
                  <a:gd name="connsiteX9" fmla="*/ 134825 w 272357"/>
                  <a:gd name="connsiteY9" fmla="*/ 201332 h 272230"/>
                  <a:gd name="connsiteX10" fmla="*/ 203389 w 272357"/>
                  <a:gd name="connsiteY10" fmla="*/ 134145 h 272230"/>
                  <a:gd name="connsiteX11" fmla="*/ 203389 w 272357"/>
                  <a:gd name="connsiteY11" fmla="*/ 133484 h 272230"/>
                  <a:gd name="connsiteX12" fmla="*/ 138358 w 272357"/>
                  <a:gd name="connsiteY12" fmla="*/ 65640 h 272230"/>
                  <a:gd name="connsiteX13" fmla="*/ 136155 w 272357"/>
                  <a:gd name="connsiteY13" fmla="*/ 65630 h 27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2357" h="272230">
                    <a:moveTo>
                      <a:pt x="272333" y="133579"/>
                    </a:moveTo>
                    <a:cubicBezTo>
                      <a:pt x="273748" y="208725"/>
                      <a:pt x="213940" y="270790"/>
                      <a:pt x="138747" y="272206"/>
                    </a:cubicBezTo>
                    <a:cubicBezTo>
                      <a:pt x="63545" y="273621"/>
                      <a:pt x="1441" y="213850"/>
                      <a:pt x="25" y="138703"/>
                    </a:cubicBezTo>
                    <a:cubicBezTo>
                      <a:pt x="-1391" y="63557"/>
                      <a:pt x="58417" y="1493"/>
                      <a:pt x="133619" y="77"/>
                    </a:cubicBezTo>
                    <a:cubicBezTo>
                      <a:pt x="134464" y="61"/>
                      <a:pt x="135309" y="53"/>
                      <a:pt x="136155" y="53"/>
                    </a:cubicBezTo>
                    <a:cubicBezTo>
                      <a:pt x="209286" y="-1994"/>
                      <a:pt x="270234" y="55595"/>
                      <a:pt x="272285" y="128682"/>
                    </a:cubicBezTo>
                    <a:cubicBezTo>
                      <a:pt x="272333" y="130313"/>
                      <a:pt x="272352" y="131946"/>
                      <a:pt x="272333" y="133579"/>
                    </a:cubicBezTo>
                    <a:moveTo>
                      <a:pt x="136155" y="65630"/>
                    </a:moveTo>
                    <a:cubicBezTo>
                      <a:pt x="98653" y="65262"/>
                      <a:pt x="67961" y="95343"/>
                      <a:pt x="67591" y="132817"/>
                    </a:cubicBezTo>
                    <a:cubicBezTo>
                      <a:pt x="67230" y="170289"/>
                      <a:pt x="97324" y="200965"/>
                      <a:pt x="134825" y="201332"/>
                    </a:cubicBezTo>
                    <a:cubicBezTo>
                      <a:pt x="172326" y="201699"/>
                      <a:pt x="203019" y="171618"/>
                      <a:pt x="203389" y="134145"/>
                    </a:cubicBezTo>
                    <a:cubicBezTo>
                      <a:pt x="203389" y="133924"/>
                      <a:pt x="203389" y="133704"/>
                      <a:pt x="203389" y="133484"/>
                    </a:cubicBezTo>
                    <a:cubicBezTo>
                      <a:pt x="204177" y="96804"/>
                      <a:pt x="175061" y="66429"/>
                      <a:pt x="138358" y="65640"/>
                    </a:cubicBezTo>
                    <a:cubicBezTo>
                      <a:pt x="137626" y="65625"/>
                      <a:pt x="136886" y="65621"/>
                      <a:pt x="136155" y="65630"/>
                    </a:cubicBezTo>
                  </a:path>
                </a:pathLst>
              </a:custGeom>
              <a:grpFill/>
              <a:ln w="949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13617605-1E60-1A38-484E-ECE88272262B}"/>
                  </a:ext>
                </a:extLst>
              </p:cNvPr>
              <p:cNvSpPr/>
              <p:nvPr/>
            </p:nvSpPr>
            <p:spPr>
              <a:xfrm>
                <a:off x="3260565" y="-407669"/>
                <a:ext cx="181666" cy="267810"/>
              </a:xfrm>
              <a:custGeom>
                <a:avLst/>
                <a:gdLst>
                  <a:gd name="connsiteX0" fmla="*/ 159350 w 181666"/>
                  <a:gd name="connsiteY0" fmla="*/ 63868 h 267810"/>
                  <a:gd name="connsiteX1" fmla="*/ 110633 w 181666"/>
                  <a:gd name="connsiteY1" fmla="*/ 55992 h 267810"/>
                  <a:gd name="connsiteX2" fmla="*/ 71508 w 181666"/>
                  <a:gd name="connsiteY2" fmla="*/ 77155 h 267810"/>
                  <a:gd name="connsiteX3" fmla="*/ 101896 w 181666"/>
                  <a:gd name="connsiteY3" fmla="*/ 101639 h 267810"/>
                  <a:gd name="connsiteX4" fmla="*/ 120034 w 181666"/>
                  <a:gd name="connsiteY4" fmla="*/ 107428 h 267810"/>
                  <a:gd name="connsiteX5" fmla="*/ 181666 w 181666"/>
                  <a:gd name="connsiteY5" fmla="*/ 181166 h 267810"/>
                  <a:gd name="connsiteX6" fmla="*/ 72552 w 181666"/>
                  <a:gd name="connsiteY6" fmla="*/ 267811 h 267810"/>
                  <a:gd name="connsiteX7" fmla="*/ 0 w 181666"/>
                  <a:gd name="connsiteY7" fmla="*/ 260693 h 267810"/>
                  <a:gd name="connsiteX8" fmla="*/ 0 w 181666"/>
                  <a:gd name="connsiteY8" fmla="*/ 201380 h 267810"/>
                  <a:gd name="connsiteX9" fmla="*/ 63816 w 181666"/>
                  <a:gd name="connsiteY9" fmla="*/ 210870 h 267810"/>
                  <a:gd name="connsiteX10" fmla="*/ 112342 w 181666"/>
                  <a:gd name="connsiteY10" fmla="*/ 186765 h 267810"/>
                  <a:gd name="connsiteX11" fmla="*/ 83853 w 181666"/>
                  <a:gd name="connsiteY11" fmla="*/ 161047 h 267810"/>
                  <a:gd name="connsiteX12" fmla="*/ 70273 w 181666"/>
                  <a:gd name="connsiteY12" fmla="*/ 156587 h 267810"/>
                  <a:gd name="connsiteX13" fmla="*/ 3799 w 181666"/>
                  <a:gd name="connsiteY13" fmla="*/ 80666 h 267810"/>
                  <a:gd name="connsiteX14" fmla="*/ 97718 w 181666"/>
                  <a:gd name="connsiteY14" fmla="*/ 0 h 267810"/>
                  <a:gd name="connsiteX15" fmla="*/ 159350 w 181666"/>
                  <a:gd name="connsiteY15" fmla="*/ 9300 h 267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666" h="267810">
                    <a:moveTo>
                      <a:pt x="159350" y="63868"/>
                    </a:moveTo>
                    <a:cubicBezTo>
                      <a:pt x="143531" y="59099"/>
                      <a:pt x="127149" y="56450"/>
                      <a:pt x="110633" y="55992"/>
                    </a:cubicBezTo>
                    <a:cubicBezTo>
                      <a:pt x="84613" y="55992"/>
                      <a:pt x="71508" y="64723"/>
                      <a:pt x="71508" y="77155"/>
                    </a:cubicBezTo>
                    <a:cubicBezTo>
                      <a:pt x="71508" y="92813"/>
                      <a:pt x="91165" y="98318"/>
                      <a:pt x="101896" y="101639"/>
                    </a:cubicBezTo>
                    <a:lnTo>
                      <a:pt x="120034" y="107428"/>
                    </a:lnTo>
                    <a:cubicBezTo>
                      <a:pt x="162293" y="120809"/>
                      <a:pt x="181666" y="149754"/>
                      <a:pt x="181666" y="181166"/>
                    </a:cubicBezTo>
                    <a:cubicBezTo>
                      <a:pt x="181666" y="245984"/>
                      <a:pt x="122314" y="267811"/>
                      <a:pt x="72552" y="267811"/>
                    </a:cubicBezTo>
                    <a:cubicBezTo>
                      <a:pt x="48241" y="266988"/>
                      <a:pt x="24007" y="264611"/>
                      <a:pt x="0" y="260693"/>
                    </a:cubicBezTo>
                    <a:lnTo>
                      <a:pt x="0" y="201380"/>
                    </a:lnTo>
                    <a:cubicBezTo>
                      <a:pt x="20921" y="206563"/>
                      <a:pt x="42290" y="209741"/>
                      <a:pt x="63816" y="210870"/>
                    </a:cubicBezTo>
                    <a:cubicBezTo>
                      <a:pt x="96198" y="210870"/>
                      <a:pt x="112342" y="201380"/>
                      <a:pt x="112342" y="186765"/>
                    </a:cubicBezTo>
                    <a:cubicBezTo>
                      <a:pt x="112342" y="173669"/>
                      <a:pt x="100092" y="166172"/>
                      <a:pt x="83853" y="161047"/>
                    </a:cubicBezTo>
                    <a:lnTo>
                      <a:pt x="70273" y="156587"/>
                    </a:lnTo>
                    <a:cubicBezTo>
                      <a:pt x="34092" y="145104"/>
                      <a:pt x="3799" y="123846"/>
                      <a:pt x="3799" y="80666"/>
                    </a:cubicBezTo>
                    <a:cubicBezTo>
                      <a:pt x="3799" y="32361"/>
                      <a:pt x="37796" y="0"/>
                      <a:pt x="97718" y="0"/>
                    </a:cubicBezTo>
                    <a:cubicBezTo>
                      <a:pt x="118590" y="278"/>
                      <a:pt x="139326" y="3407"/>
                      <a:pt x="159350" y="9300"/>
                    </a:cubicBezTo>
                    <a:close/>
                  </a:path>
                </a:pathLst>
              </a:custGeom>
              <a:grpFill/>
              <a:ln w="9496"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0926114A-BAC2-DFAE-0765-BEA2BF88D94B}"/>
                </a:ext>
              </a:extLst>
            </p:cNvPr>
            <p:cNvGrpSpPr/>
            <p:nvPr/>
          </p:nvGrpSpPr>
          <p:grpSpPr>
            <a:xfrm>
              <a:off x="968312" y="4785947"/>
              <a:ext cx="573946" cy="274194"/>
              <a:chOff x="4186345" y="-863385"/>
              <a:chExt cx="1807247" cy="863385"/>
            </a:xfrm>
            <a:grpFill/>
          </p:grpSpPr>
          <p:sp>
            <p:nvSpPr>
              <p:cNvPr id="13" name="Freeform 12">
                <a:extLst>
                  <a:ext uri="{FF2B5EF4-FFF2-40B4-BE49-F238E27FC236}">
                    <a16:creationId xmlns:a16="http://schemas.microsoft.com/office/drawing/2014/main" id="{D79ED4A5-7EEB-FDB0-2E04-5532A1608F16}"/>
                  </a:ext>
                </a:extLst>
              </p:cNvPr>
              <p:cNvSpPr/>
              <p:nvPr/>
            </p:nvSpPr>
            <p:spPr>
              <a:xfrm>
                <a:off x="4186345" y="-863385"/>
                <a:ext cx="1196080" cy="863385"/>
              </a:xfrm>
              <a:custGeom>
                <a:avLst/>
                <a:gdLst>
                  <a:gd name="connsiteX0" fmla="*/ 748245 w 1196080"/>
                  <a:gd name="connsiteY0" fmla="*/ 709196 h 863385"/>
                  <a:gd name="connsiteX1" fmla="*/ 745016 w 1196080"/>
                  <a:gd name="connsiteY1" fmla="*/ 709196 h 863385"/>
                  <a:gd name="connsiteX2" fmla="*/ 735520 w 1196080"/>
                  <a:gd name="connsiteY2" fmla="*/ 716883 h 863385"/>
                  <a:gd name="connsiteX3" fmla="*/ 698389 w 1196080"/>
                  <a:gd name="connsiteY3" fmla="*/ 747156 h 863385"/>
                  <a:gd name="connsiteX4" fmla="*/ 669900 w 1196080"/>
                  <a:gd name="connsiteY4" fmla="*/ 765567 h 863385"/>
                  <a:gd name="connsiteX5" fmla="*/ 620708 w 1196080"/>
                  <a:gd name="connsiteY5" fmla="*/ 781321 h 863385"/>
                  <a:gd name="connsiteX6" fmla="*/ 538754 w 1196080"/>
                  <a:gd name="connsiteY6" fmla="*/ 735673 h 863385"/>
                  <a:gd name="connsiteX7" fmla="*/ 530872 w 1196080"/>
                  <a:gd name="connsiteY7" fmla="*/ 690975 h 863385"/>
                  <a:gd name="connsiteX8" fmla="*/ 544642 w 1196080"/>
                  <a:gd name="connsiteY8" fmla="*/ 639823 h 863385"/>
                  <a:gd name="connsiteX9" fmla="*/ 550910 w 1196080"/>
                  <a:gd name="connsiteY9" fmla="*/ 623880 h 863385"/>
                  <a:gd name="connsiteX10" fmla="*/ 549865 w 1196080"/>
                  <a:gd name="connsiteY10" fmla="*/ 620938 h 863385"/>
                  <a:gd name="connsiteX11" fmla="*/ 548251 w 1196080"/>
                  <a:gd name="connsiteY11" fmla="*/ 620938 h 863385"/>
                  <a:gd name="connsiteX12" fmla="*/ 534006 w 1196080"/>
                  <a:gd name="connsiteY12" fmla="*/ 630428 h 863385"/>
                  <a:gd name="connsiteX13" fmla="*/ 516628 w 1196080"/>
                  <a:gd name="connsiteY13" fmla="*/ 643904 h 863385"/>
                  <a:gd name="connsiteX14" fmla="*/ 498680 w 1196080"/>
                  <a:gd name="connsiteY14" fmla="*/ 656905 h 863385"/>
                  <a:gd name="connsiteX15" fmla="*/ 412167 w 1196080"/>
                  <a:gd name="connsiteY15" fmla="*/ 712423 h 863385"/>
                  <a:gd name="connsiteX16" fmla="*/ 407704 w 1196080"/>
                  <a:gd name="connsiteY16" fmla="*/ 715080 h 863385"/>
                  <a:gd name="connsiteX17" fmla="*/ 332967 w 1196080"/>
                  <a:gd name="connsiteY17" fmla="*/ 760158 h 863385"/>
                  <a:gd name="connsiteX18" fmla="*/ 281592 w 1196080"/>
                  <a:gd name="connsiteY18" fmla="*/ 794227 h 863385"/>
                  <a:gd name="connsiteX19" fmla="*/ 261080 w 1196080"/>
                  <a:gd name="connsiteY19" fmla="*/ 806659 h 863385"/>
                  <a:gd name="connsiteX20" fmla="*/ 211224 w 1196080"/>
                  <a:gd name="connsiteY20" fmla="*/ 833042 h 863385"/>
                  <a:gd name="connsiteX21" fmla="*/ 206855 w 1196080"/>
                  <a:gd name="connsiteY21" fmla="*/ 835794 h 863385"/>
                  <a:gd name="connsiteX22" fmla="*/ 145888 w 1196080"/>
                  <a:gd name="connsiteY22" fmla="*/ 858096 h 863385"/>
                  <a:gd name="connsiteX23" fmla="*/ 119109 w 1196080"/>
                  <a:gd name="connsiteY23" fmla="*/ 863315 h 863385"/>
                  <a:gd name="connsiteX24" fmla="*/ 98596 w 1196080"/>
                  <a:gd name="connsiteY24" fmla="*/ 862082 h 863385"/>
                  <a:gd name="connsiteX25" fmla="*/ 70962 w 1196080"/>
                  <a:gd name="connsiteY25" fmla="*/ 853541 h 863385"/>
                  <a:gd name="connsiteX26" fmla="*/ 12844 w 1196080"/>
                  <a:gd name="connsiteY26" fmla="*/ 799162 h 863385"/>
                  <a:gd name="connsiteX27" fmla="*/ 2778 w 1196080"/>
                  <a:gd name="connsiteY27" fmla="*/ 773824 h 863385"/>
                  <a:gd name="connsiteX28" fmla="*/ 2778 w 1196080"/>
                  <a:gd name="connsiteY28" fmla="*/ 724665 h 863385"/>
                  <a:gd name="connsiteX29" fmla="*/ 15313 w 1196080"/>
                  <a:gd name="connsiteY29" fmla="*/ 685566 h 863385"/>
                  <a:gd name="connsiteX30" fmla="*/ 51494 w 1196080"/>
                  <a:gd name="connsiteY30" fmla="*/ 606038 h 863385"/>
                  <a:gd name="connsiteX31" fmla="*/ 53773 w 1196080"/>
                  <a:gd name="connsiteY31" fmla="*/ 601388 h 863385"/>
                  <a:gd name="connsiteX32" fmla="*/ 83497 w 1196080"/>
                  <a:gd name="connsiteY32" fmla="*/ 543499 h 863385"/>
                  <a:gd name="connsiteX33" fmla="*/ 119014 w 1196080"/>
                  <a:gd name="connsiteY33" fmla="*/ 480959 h 863385"/>
                  <a:gd name="connsiteX34" fmla="*/ 174852 w 1196080"/>
                  <a:gd name="connsiteY34" fmla="*/ 386058 h 863385"/>
                  <a:gd name="connsiteX35" fmla="*/ 188147 w 1196080"/>
                  <a:gd name="connsiteY35" fmla="*/ 362048 h 863385"/>
                  <a:gd name="connsiteX36" fmla="*/ 194985 w 1196080"/>
                  <a:gd name="connsiteY36" fmla="*/ 350185 h 863385"/>
                  <a:gd name="connsiteX37" fmla="*/ 214737 w 1196080"/>
                  <a:gd name="connsiteY37" fmla="*/ 318109 h 863385"/>
                  <a:gd name="connsiteX38" fmla="*/ 243227 w 1196080"/>
                  <a:gd name="connsiteY38" fmla="*/ 270658 h 863385"/>
                  <a:gd name="connsiteX39" fmla="*/ 265448 w 1196080"/>
                  <a:gd name="connsiteY39" fmla="*/ 232033 h 863385"/>
                  <a:gd name="connsiteX40" fmla="*/ 278268 w 1196080"/>
                  <a:gd name="connsiteY40" fmla="*/ 211819 h 863385"/>
                  <a:gd name="connsiteX41" fmla="*/ 349396 w 1196080"/>
                  <a:gd name="connsiteY41" fmla="*/ 75921 h 863385"/>
                  <a:gd name="connsiteX42" fmla="*/ 367724 w 1196080"/>
                  <a:gd name="connsiteY42" fmla="*/ 13476 h 863385"/>
                  <a:gd name="connsiteX43" fmla="*/ 369054 w 1196080"/>
                  <a:gd name="connsiteY43" fmla="*/ 6738 h 863385"/>
                  <a:gd name="connsiteX44" fmla="*/ 377885 w 1196080"/>
                  <a:gd name="connsiteY44" fmla="*/ 0 h 863385"/>
                  <a:gd name="connsiteX45" fmla="*/ 420049 w 1196080"/>
                  <a:gd name="connsiteY45" fmla="*/ 19834 h 863385"/>
                  <a:gd name="connsiteX46" fmla="*/ 428311 w 1196080"/>
                  <a:gd name="connsiteY46" fmla="*/ 41946 h 863385"/>
                  <a:gd name="connsiteX47" fmla="*/ 428311 w 1196080"/>
                  <a:gd name="connsiteY47" fmla="*/ 52196 h 863385"/>
                  <a:gd name="connsiteX48" fmla="*/ 429546 w 1196080"/>
                  <a:gd name="connsiteY48" fmla="*/ 57036 h 863385"/>
                  <a:gd name="connsiteX49" fmla="*/ 432015 w 1196080"/>
                  <a:gd name="connsiteY49" fmla="*/ 74972 h 863385"/>
                  <a:gd name="connsiteX50" fmla="*/ 422993 w 1196080"/>
                  <a:gd name="connsiteY50" fmla="*/ 97084 h 863385"/>
                  <a:gd name="connsiteX51" fmla="*/ 419480 w 1196080"/>
                  <a:gd name="connsiteY51" fmla="*/ 106574 h 863385"/>
                  <a:gd name="connsiteX52" fmla="*/ 414921 w 1196080"/>
                  <a:gd name="connsiteY52" fmla="*/ 115115 h 863385"/>
                  <a:gd name="connsiteX53" fmla="*/ 409508 w 1196080"/>
                  <a:gd name="connsiteY53" fmla="*/ 123561 h 863385"/>
                  <a:gd name="connsiteX54" fmla="*/ 394504 w 1196080"/>
                  <a:gd name="connsiteY54" fmla="*/ 161522 h 863385"/>
                  <a:gd name="connsiteX55" fmla="*/ 355759 w 1196080"/>
                  <a:gd name="connsiteY55" fmla="*/ 234026 h 863385"/>
                  <a:gd name="connsiteX56" fmla="*/ 347782 w 1196080"/>
                  <a:gd name="connsiteY56" fmla="*/ 249210 h 863385"/>
                  <a:gd name="connsiteX57" fmla="*/ 338285 w 1196080"/>
                  <a:gd name="connsiteY57" fmla="*/ 263256 h 863385"/>
                  <a:gd name="connsiteX58" fmla="*/ 325845 w 1196080"/>
                  <a:gd name="connsiteY58" fmla="*/ 285747 h 863385"/>
                  <a:gd name="connsiteX59" fmla="*/ 273805 w 1196080"/>
                  <a:gd name="connsiteY59" fmla="*/ 372392 h 863385"/>
                  <a:gd name="connsiteX60" fmla="*/ 241327 w 1196080"/>
                  <a:gd name="connsiteY60" fmla="*/ 426865 h 863385"/>
                  <a:gd name="connsiteX61" fmla="*/ 212838 w 1196080"/>
                  <a:gd name="connsiteY61" fmla="*/ 475834 h 863385"/>
                  <a:gd name="connsiteX62" fmla="*/ 203816 w 1196080"/>
                  <a:gd name="connsiteY62" fmla="*/ 490354 h 863385"/>
                  <a:gd name="connsiteX63" fmla="*/ 171624 w 1196080"/>
                  <a:gd name="connsiteY63" fmla="*/ 546725 h 863385"/>
                  <a:gd name="connsiteX64" fmla="*/ 169914 w 1196080"/>
                  <a:gd name="connsiteY64" fmla="*/ 549762 h 863385"/>
                  <a:gd name="connsiteX65" fmla="*/ 145603 w 1196080"/>
                  <a:gd name="connsiteY65" fmla="*/ 593037 h 863385"/>
                  <a:gd name="connsiteX66" fmla="*/ 101730 w 1196080"/>
                  <a:gd name="connsiteY66" fmla="*/ 676455 h 863385"/>
                  <a:gd name="connsiteX67" fmla="*/ 96412 w 1196080"/>
                  <a:gd name="connsiteY67" fmla="*/ 687179 h 863385"/>
                  <a:gd name="connsiteX68" fmla="*/ 63650 w 1196080"/>
                  <a:gd name="connsiteY68" fmla="*/ 777145 h 863385"/>
                  <a:gd name="connsiteX69" fmla="*/ 63650 w 1196080"/>
                  <a:gd name="connsiteY69" fmla="*/ 783883 h 863385"/>
                  <a:gd name="connsiteX70" fmla="*/ 73621 w 1196080"/>
                  <a:gd name="connsiteY70" fmla="*/ 791855 h 863385"/>
                  <a:gd name="connsiteX71" fmla="*/ 99071 w 1196080"/>
                  <a:gd name="connsiteY71" fmla="*/ 789482 h 863385"/>
                  <a:gd name="connsiteX72" fmla="*/ 144749 w 1196080"/>
                  <a:gd name="connsiteY72" fmla="*/ 775057 h 863385"/>
                  <a:gd name="connsiteX73" fmla="*/ 206950 w 1196080"/>
                  <a:gd name="connsiteY73" fmla="*/ 746207 h 863385"/>
                  <a:gd name="connsiteX74" fmla="*/ 277983 w 1196080"/>
                  <a:gd name="connsiteY74" fmla="*/ 704830 h 863385"/>
                  <a:gd name="connsiteX75" fmla="*/ 311790 w 1196080"/>
                  <a:gd name="connsiteY75" fmla="*/ 684617 h 863385"/>
                  <a:gd name="connsiteX76" fmla="*/ 340944 w 1196080"/>
                  <a:gd name="connsiteY76" fmla="*/ 666680 h 863385"/>
                  <a:gd name="connsiteX77" fmla="*/ 366490 w 1196080"/>
                  <a:gd name="connsiteY77" fmla="*/ 652825 h 863385"/>
                  <a:gd name="connsiteX78" fmla="*/ 381589 w 1196080"/>
                  <a:gd name="connsiteY78" fmla="*/ 644853 h 863385"/>
                  <a:gd name="connsiteX79" fmla="*/ 403336 w 1196080"/>
                  <a:gd name="connsiteY79" fmla="*/ 631187 h 863385"/>
                  <a:gd name="connsiteX80" fmla="*/ 458700 w 1196080"/>
                  <a:gd name="connsiteY80" fmla="*/ 597877 h 863385"/>
                  <a:gd name="connsiteX81" fmla="*/ 470380 w 1196080"/>
                  <a:gd name="connsiteY81" fmla="*/ 590759 h 863385"/>
                  <a:gd name="connsiteX82" fmla="*/ 579494 w 1196080"/>
                  <a:gd name="connsiteY82" fmla="*/ 529928 h 863385"/>
                  <a:gd name="connsiteX83" fmla="*/ 637612 w 1196080"/>
                  <a:gd name="connsiteY83" fmla="*/ 475834 h 863385"/>
                  <a:gd name="connsiteX84" fmla="*/ 650717 w 1196080"/>
                  <a:gd name="connsiteY84" fmla="*/ 469381 h 863385"/>
                  <a:gd name="connsiteX85" fmla="*/ 679206 w 1196080"/>
                  <a:gd name="connsiteY85" fmla="*/ 479535 h 863385"/>
                  <a:gd name="connsiteX86" fmla="*/ 699528 w 1196080"/>
                  <a:gd name="connsiteY86" fmla="*/ 508765 h 863385"/>
                  <a:gd name="connsiteX87" fmla="*/ 699054 w 1196080"/>
                  <a:gd name="connsiteY87" fmla="*/ 518255 h 863385"/>
                  <a:gd name="connsiteX88" fmla="*/ 695540 w 1196080"/>
                  <a:gd name="connsiteY88" fmla="*/ 524139 h 863385"/>
                  <a:gd name="connsiteX89" fmla="*/ 671039 w 1196080"/>
                  <a:gd name="connsiteY89" fmla="*/ 564851 h 863385"/>
                  <a:gd name="connsiteX90" fmla="*/ 666196 w 1196080"/>
                  <a:gd name="connsiteY90" fmla="*/ 573867 h 863385"/>
                  <a:gd name="connsiteX91" fmla="*/ 658029 w 1196080"/>
                  <a:gd name="connsiteY91" fmla="*/ 586868 h 863385"/>
                  <a:gd name="connsiteX92" fmla="*/ 643500 w 1196080"/>
                  <a:gd name="connsiteY92" fmla="*/ 608031 h 863385"/>
                  <a:gd name="connsiteX93" fmla="*/ 602380 w 1196080"/>
                  <a:gd name="connsiteY93" fmla="*/ 692778 h 863385"/>
                  <a:gd name="connsiteX94" fmla="*/ 594593 w 1196080"/>
                  <a:gd name="connsiteY94" fmla="*/ 717168 h 863385"/>
                  <a:gd name="connsiteX95" fmla="*/ 594593 w 1196080"/>
                  <a:gd name="connsiteY95" fmla="*/ 727322 h 863385"/>
                  <a:gd name="connsiteX96" fmla="*/ 596967 w 1196080"/>
                  <a:gd name="connsiteY96" fmla="*/ 729220 h 863385"/>
                  <a:gd name="connsiteX97" fmla="*/ 704182 w 1196080"/>
                  <a:gd name="connsiteY97" fmla="*/ 653299 h 863385"/>
                  <a:gd name="connsiteX98" fmla="*/ 804938 w 1196080"/>
                  <a:gd name="connsiteY98" fmla="*/ 536476 h 863385"/>
                  <a:gd name="connsiteX99" fmla="*/ 833428 w 1196080"/>
                  <a:gd name="connsiteY99" fmla="*/ 456949 h 863385"/>
                  <a:gd name="connsiteX100" fmla="*/ 853655 w 1196080"/>
                  <a:gd name="connsiteY100" fmla="*/ 409498 h 863385"/>
                  <a:gd name="connsiteX101" fmla="*/ 874927 w 1196080"/>
                  <a:gd name="connsiteY101" fmla="*/ 359011 h 863385"/>
                  <a:gd name="connsiteX102" fmla="*/ 884993 w 1196080"/>
                  <a:gd name="connsiteY102" fmla="*/ 351514 h 863385"/>
                  <a:gd name="connsiteX103" fmla="*/ 930196 w 1196080"/>
                  <a:gd name="connsiteY103" fmla="*/ 373246 h 863385"/>
                  <a:gd name="connsiteX104" fmla="*/ 933140 w 1196080"/>
                  <a:gd name="connsiteY104" fmla="*/ 377517 h 863385"/>
                  <a:gd name="connsiteX105" fmla="*/ 933140 w 1196080"/>
                  <a:gd name="connsiteY105" fmla="*/ 390233 h 863385"/>
                  <a:gd name="connsiteX106" fmla="*/ 912343 w 1196080"/>
                  <a:gd name="connsiteY106" fmla="*/ 435311 h 863385"/>
                  <a:gd name="connsiteX107" fmla="*/ 900282 w 1196080"/>
                  <a:gd name="connsiteY107" fmla="*/ 465585 h 863385"/>
                  <a:gd name="connsiteX108" fmla="*/ 849002 w 1196080"/>
                  <a:gd name="connsiteY108" fmla="*/ 605374 h 863385"/>
                  <a:gd name="connsiteX109" fmla="*/ 844443 w 1196080"/>
                  <a:gd name="connsiteY109" fmla="*/ 621887 h 863385"/>
                  <a:gd name="connsiteX110" fmla="*/ 844443 w 1196080"/>
                  <a:gd name="connsiteY110" fmla="*/ 626822 h 863385"/>
                  <a:gd name="connsiteX111" fmla="*/ 848527 w 1196080"/>
                  <a:gd name="connsiteY111" fmla="*/ 628815 h 863385"/>
                  <a:gd name="connsiteX112" fmla="*/ 852515 w 1196080"/>
                  <a:gd name="connsiteY112" fmla="*/ 625778 h 863385"/>
                  <a:gd name="connsiteX113" fmla="*/ 871508 w 1196080"/>
                  <a:gd name="connsiteY113" fmla="*/ 599395 h 863385"/>
                  <a:gd name="connsiteX114" fmla="*/ 928486 w 1196080"/>
                  <a:gd name="connsiteY114" fmla="*/ 522525 h 863385"/>
                  <a:gd name="connsiteX115" fmla="*/ 1042918 w 1196080"/>
                  <a:gd name="connsiteY115" fmla="*/ 397256 h 863385"/>
                  <a:gd name="connsiteX116" fmla="*/ 1080904 w 1196080"/>
                  <a:gd name="connsiteY116" fmla="*/ 362332 h 863385"/>
                  <a:gd name="connsiteX117" fmla="*/ 1109393 w 1196080"/>
                  <a:gd name="connsiteY117" fmla="*/ 340410 h 863385"/>
                  <a:gd name="connsiteX118" fmla="*/ 1132944 w 1196080"/>
                  <a:gd name="connsiteY118" fmla="*/ 330920 h 863385"/>
                  <a:gd name="connsiteX119" fmla="*/ 1139497 w 1196080"/>
                  <a:gd name="connsiteY119" fmla="*/ 329307 h 863385"/>
                  <a:gd name="connsiteX120" fmla="*/ 1169885 w 1196080"/>
                  <a:gd name="connsiteY120" fmla="*/ 330351 h 863385"/>
                  <a:gd name="connsiteX121" fmla="*/ 1174443 w 1196080"/>
                  <a:gd name="connsiteY121" fmla="*/ 332628 h 863385"/>
                  <a:gd name="connsiteX122" fmla="*/ 1186124 w 1196080"/>
                  <a:gd name="connsiteY122" fmla="*/ 339461 h 863385"/>
                  <a:gd name="connsiteX123" fmla="*/ 1195620 w 1196080"/>
                  <a:gd name="connsiteY123" fmla="*/ 350849 h 863385"/>
                  <a:gd name="connsiteX124" fmla="*/ 1194480 w 1196080"/>
                  <a:gd name="connsiteY124" fmla="*/ 357208 h 863385"/>
                  <a:gd name="connsiteX125" fmla="*/ 1187833 w 1196080"/>
                  <a:gd name="connsiteY125" fmla="*/ 362522 h 863385"/>
                  <a:gd name="connsiteX126" fmla="*/ 1169885 w 1196080"/>
                  <a:gd name="connsiteY126" fmla="*/ 372582 h 863385"/>
                  <a:gd name="connsiteX127" fmla="*/ 1137122 w 1196080"/>
                  <a:gd name="connsiteY127" fmla="*/ 394314 h 863385"/>
                  <a:gd name="connsiteX128" fmla="*/ 1100181 w 1196080"/>
                  <a:gd name="connsiteY128" fmla="*/ 427529 h 863385"/>
                  <a:gd name="connsiteX129" fmla="*/ 1046906 w 1196080"/>
                  <a:gd name="connsiteY129" fmla="*/ 483331 h 863385"/>
                  <a:gd name="connsiteX130" fmla="*/ 992682 w 1196080"/>
                  <a:gd name="connsiteY130" fmla="*/ 545207 h 863385"/>
                  <a:gd name="connsiteX131" fmla="*/ 985560 w 1196080"/>
                  <a:gd name="connsiteY131" fmla="*/ 554697 h 863385"/>
                  <a:gd name="connsiteX132" fmla="*/ 957735 w 1196080"/>
                  <a:gd name="connsiteY132" fmla="*/ 591613 h 863385"/>
                  <a:gd name="connsiteX133" fmla="*/ 938743 w 1196080"/>
                  <a:gd name="connsiteY133" fmla="*/ 615718 h 863385"/>
                  <a:gd name="connsiteX134" fmla="*/ 936178 w 1196080"/>
                  <a:gd name="connsiteY134" fmla="*/ 620084 h 863385"/>
                  <a:gd name="connsiteX135" fmla="*/ 928866 w 1196080"/>
                  <a:gd name="connsiteY135" fmla="*/ 631567 h 863385"/>
                  <a:gd name="connsiteX136" fmla="*/ 879485 w 1196080"/>
                  <a:gd name="connsiteY136" fmla="*/ 699421 h 863385"/>
                  <a:gd name="connsiteX137" fmla="*/ 815194 w 1196080"/>
                  <a:gd name="connsiteY137" fmla="*/ 820325 h 863385"/>
                  <a:gd name="connsiteX138" fmla="*/ 800190 w 1196080"/>
                  <a:gd name="connsiteY138" fmla="*/ 847182 h 863385"/>
                  <a:gd name="connsiteX139" fmla="*/ 791169 w 1196080"/>
                  <a:gd name="connsiteY139" fmla="*/ 857526 h 863385"/>
                  <a:gd name="connsiteX140" fmla="*/ 773790 w 1196080"/>
                  <a:gd name="connsiteY140" fmla="*/ 862082 h 863385"/>
                  <a:gd name="connsiteX141" fmla="*/ 756222 w 1196080"/>
                  <a:gd name="connsiteY141" fmla="*/ 851927 h 863385"/>
                  <a:gd name="connsiteX142" fmla="*/ 734095 w 1196080"/>
                  <a:gd name="connsiteY142" fmla="*/ 830574 h 863385"/>
                  <a:gd name="connsiteX143" fmla="*/ 731056 w 1196080"/>
                  <a:gd name="connsiteY143" fmla="*/ 824691 h 863385"/>
                  <a:gd name="connsiteX144" fmla="*/ 731056 w 1196080"/>
                  <a:gd name="connsiteY144" fmla="*/ 800870 h 863385"/>
                  <a:gd name="connsiteX145" fmla="*/ 746061 w 1196080"/>
                  <a:gd name="connsiteY145" fmla="*/ 721723 h 863385"/>
                  <a:gd name="connsiteX146" fmla="*/ 747010 w 1196080"/>
                  <a:gd name="connsiteY146" fmla="*/ 708247 h 863385"/>
                  <a:gd name="connsiteX147" fmla="*/ 748245 w 1196080"/>
                  <a:gd name="connsiteY147" fmla="*/ 708247 h 863385"/>
                  <a:gd name="connsiteX148" fmla="*/ 748245 w 1196080"/>
                  <a:gd name="connsiteY148" fmla="*/ 707298 h 863385"/>
                  <a:gd name="connsiteX149" fmla="*/ 747390 w 1196080"/>
                  <a:gd name="connsiteY149" fmla="*/ 708816 h 86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196080" h="863385">
                    <a:moveTo>
                      <a:pt x="748245" y="709196"/>
                    </a:moveTo>
                    <a:cubicBezTo>
                      <a:pt x="747200" y="709196"/>
                      <a:pt x="745776" y="709196"/>
                      <a:pt x="745016" y="709196"/>
                    </a:cubicBezTo>
                    <a:cubicBezTo>
                      <a:pt x="741882" y="711569"/>
                      <a:pt x="738843" y="714226"/>
                      <a:pt x="735520" y="716883"/>
                    </a:cubicBezTo>
                    <a:cubicBezTo>
                      <a:pt x="723554" y="727512"/>
                      <a:pt x="711304" y="737761"/>
                      <a:pt x="698389" y="747156"/>
                    </a:cubicBezTo>
                    <a:cubicBezTo>
                      <a:pt x="689329" y="753937"/>
                      <a:pt x="679804" y="760089"/>
                      <a:pt x="669900" y="765567"/>
                    </a:cubicBezTo>
                    <a:cubicBezTo>
                      <a:pt x="655190" y="775074"/>
                      <a:pt x="638210" y="780510"/>
                      <a:pt x="620708" y="781321"/>
                    </a:cubicBezTo>
                    <a:cubicBezTo>
                      <a:pt x="586730" y="783789"/>
                      <a:pt x="554528" y="765853"/>
                      <a:pt x="538754" y="735673"/>
                    </a:cubicBezTo>
                    <a:cubicBezTo>
                      <a:pt x="531091" y="722112"/>
                      <a:pt x="528308" y="706337"/>
                      <a:pt x="530872" y="690975"/>
                    </a:cubicBezTo>
                    <a:cubicBezTo>
                      <a:pt x="533398" y="673435"/>
                      <a:pt x="538023" y="656262"/>
                      <a:pt x="544642" y="639823"/>
                    </a:cubicBezTo>
                    <a:cubicBezTo>
                      <a:pt x="546731" y="634509"/>
                      <a:pt x="548915" y="629194"/>
                      <a:pt x="550910" y="623880"/>
                    </a:cubicBezTo>
                    <a:cubicBezTo>
                      <a:pt x="550910" y="623121"/>
                      <a:pt x="550340" y="621887"/>
                      <a:pt x="549865" y="620938"/>
                    </a:cubicBezTo>
                    <a:cubicBezTo>
                      <a:pt x="549390" y="619989"/>
                      <a:pt x="548726" y="620938"/>
                      <a:pt x="548251" y="620938"/>
                    </a:cubicBezTo>
                    <a:cubicBezTo>
                      <a:pt x="543104" y="623454"/>
                      <a:pt x="538308" y="626645"/>
                      <a:pt x="534006" y="630428"/>
                    </a:cubicBezTo>
                    <a:cubicBezTo>
                      <a:pt x="528555" y="635348"/>
                      <a:pt x="522753" y="639853"/>
                      <a:pt x="516628" y="643904"/>
                    </a:cubicBezTo>
                    <a:cubicBezTo>
                      <a:pt x="510873" y="648543"/>
                      <a:pt x="504881" y="652883"/>
                      <a:pt x="498680" y="656905"/>
                    </a:cubicBezTo>
                    <a:cubicBezTo>
                      <a:pt x="470190" y="675886"/>
                      <a:pt x="441701" y="694866"/>
                      <a:pt x="412167" y="712423"/>
                    </a:cubicBezTo>
                    <a:cubicBezTo>
                      <a:pt x="410648" y="713277"/>
                      <a:pt x="409128" y="714131"/>
                      <a:pt x="407704" y="715080"/>
                    </a:cubicBezTo>
                    <a:cubicBezTo>
                      <a:pt x="383583" y="731403"/>
                      <a:pt x="358133" y="745543"/>
                      <a:pt x="332967" y="760158"/>
                    </a:cubicBezTo>
                    <a:cubicBezTo>
                      <a:pt x="315143" y="770418"/>
                      <a:pt x="297983" y="781796"/>
                      <a:pt x="281592" y="794227"/>
                    </a:cubicBezTo>
                    <a:cubicBezTo>
                      <a:pt x="275305" y="799214"/>
                      <a:pt x="268411" y="803391"/>
                      <a:pt x="261080" y="806659"/>
                    </a:cubicBezTo>
                    <a:cubicBezTo>
                      <a:pt x="243796" y="814251"/>
                      <a:pt x="227842" y="824216"/>
                      <a:pt x="211224" y="833042"/>
                    </a:cubicBezTo>
                    <a:cubicBezTo>
                      <a:pt x="209828" y="834048"/>
                      <a:pt x="208365" y="834967"/>
                      <a:pt x="206855" y="835794"/>
                    </a:cubicBezTo>
                    <a:cubicBezTo>
                      <a:pt x="187084" y="844643"/>
                      <a:pt x="166704" y="852095"/>
                      <a:pt x="145888" y="858096"/>
                    </a:cubicBezTo>
                    <a:cubicBezTo>
                      <a:pt x="137104" y="860491"/>
                      <a:pt x="128149" y="862235"/>
                      <a:pt x="119109" y="863315"/>
                    </a:cubicBezTo>
                    <a:cubicBezTo>
                      <a:pt x="112243" y="863564"/>
                      <a:pt x="105377" y="863151"/>
                      <a:pt x="98596" y="862082"/>
                    </a:cubicBezTo>
                    <a:cubicBezTo>
                      <a:pt x="88919" y="861029"/>
                      <a:pt x="79537" y="858130"/>
                      <a:pt x="70962" y="853541"/>
                    </a:cubicBezTo>
                    <a:cubicBezTo>
                      <a:pt x="47097" y="840899"/>
                      <a:pt x="27031" y="822128"/>
                      <a:pt x="12844" y="799162"/>
                    </a:cubicBezTo>
                    <a:cubicBezTo>
                      <a:pt x="7896" y="791437"/>
                      <a:pt x="4478" y="782835"/>
                      <a:pt x="2778" y="773824"/>
                    </a:cubicBezTo>
                    <a:cubicBezTo>
                      <a:pt x="-926" y="757647"/>
                      <a:pt x="-926" y="740842"/>
                      <a:pt x="2778" y="724665"/>
                    </a:cubicBezTo>
                    <a:cubicBezTo>
                      <a:pt x="5893" y="711314"/>
                      <a:pt x="10080" y="698239"/>
                      <a:pt x="15313" y="685566"/>
                    </a:cubicBezTo>
                    <a:cubicBezTo>
                      <a:pt x="27278" y="658993"/>
                      <a:pt x="39434" y="632516"/>
                      <a:pt x="51494" y="606038"/>
                    </a:cubicBezTo>
                    <a:cubicBezTo>
                      <a:pt x="52159" y="604443"/>
                      <a:pt x="52919" y="602891"/>
                      <a:pt x="53773" y="601388"/>
                    </a:cubicBezTo>
                    <a:cubicBezTo>
                      <a:pt x="64789" y="582408"/>
                      <a:pt x="73431" y="562764"/>
                      <a:pt x="83497" y="543499"/>
                    </a:cubicBezTo>
                    <a:cubicBezTo>
                      <a:pt x="94608" y="522241"/>
                      <a:pt x="106953" y="501647"/>
                      <a:pt x="119014" y="480959"/>
                    </a:cubicBezTo>
                    <a:cubicBezTo>
                      <a:pt x="137532" y="449452"/>
                      <a:pt x="156334" y="418039"/>
                      <a:pt x="174852" y="386058"/>
                    </a:cubicBezTo>
                    <a:cubicBezTo>
                      <a:pt x="179411" y="378181"/>
                      <a:pt x="183684" y="370114"/>
                      <a:pt x="188147" y="362048"/>
                    </a:cubicBezTo>
                    <a:cubicBezTo>
                      <a:pt x="190189" y="357959"/>
                      <a:pt x="192468" y="353997"/>
                      <a:pt x="194985" y="350185"/>
                    </a:cubicBezTo>
                    <a:cubicBezTo>
                      <a:pt x="202297" y="339936"/>
                      <a:pt x="208280" y="328927"/>
                      <a:pt x="214737" y="318109"/>
                    </a:cubicBezTo>
                    <a:cubicBezTo>
                      <a:pt x="224234" y="302355"/>
                      <a:pt x="233730" y="286886"/>
                      <a:pt x="243227" y="270658"/>
                    </a:cubicBezTo>
                    <a:cubicBezTo>
                      <a:pt x="250824" y="257941"/>
                      <a:pt x="257946" y="244845"/>
                      <a:pt x="265448" y="232033"/>
                    </a:cubicBezTo>
                    <a:cubicBezTo>
                      <a:pt x="269560" y="225200"/>
                      <a:pt x="273833" y="218462"/>
                      <a:pt x="278268" y="211819"/>
                    </a:cubicBezTo>
                    <a:cubicBezTo>
                      <a:pt x="307080" y="169373"/>
                      <a:pt x="330935" y="123778"/>
                      <a:pt x="349396" y="75921"/>
                    </a:cubicBezTo>
                    <a:cubicBezTo>
                      <a:pt x="357107" y="55611"/>
                      <a:pt x="363242" y="34733"/>
                      <a:pt x="367724" y="13476"/>
                    </a:cubicBezTo>
                    <a:cubicBezTo>
                      <a:pt x="367724" y="11293"/>
                      <a:pt x="368484" y="9016"/>
                      <a:pt x="369054" y="6738"/>
                    </a:cubicBezTo>
                    <a:cubicBezTo>
                      <a:pt x="370241" y="2826"/>
                      <a:pt x="373792" y="111"/>
                      <a:pt x="377885" y="0"/>
                    </a:cubicBezTo>
                    <a:cubicBezTo>
                      <a:pt x="394067" y="535"/>
                      <a:pt x="409318" y="7709"/>
                      <a:pt x="420049" y="19834"/>
                    </a:cubicBezTo>
                    <a:cubicBezTo>
                      <a:pt x="425244" y="26051"/>
                      <a:pt x="428159" y="33851"/>
                      <a:pt x="428311" y="41946"/>
                    </a:cubicBezTo>
                    <a:cubicBezTo>
                      <a:pt x="428311" y="45363"/>
                      <a:pt x="428311" y="48779"/>
                      <a:pt x="428311" y="52196"/>
                    </a:cubicBezTo>
                    <a:cubicBezTo>
                      <a:pt x="428283" y="53890"/>
                      <a:pt x="428710" y="55561"/>
                      <a:pt x="429546" y="57036"/>
                    </a:cubicBezTo>
                    <a:cubicBezTo>
                      <a:pt x="433126" y="62302"/>
                      <a:pt x="434038" y="68935"/>
                      <a:pt x="432015" y="74972"/>
                    </a:cubicBezTo>
                    <a:cubicBezTo>
                      <a:pt x="430210" y="82777"/>
                      <a:pt x="427162" y="90243"/>
                      <a:pt x="422993" y="97084"/>
                    </a:cubicBezTo>
                    <a:cubicBezTo>
                      <a:pt x="420942" y="99850"/>
                      <a:pt x="419727" y="103141"/>
                      <a:pt x="419480" y="106574"/>
                    </a:cubicBezTo>
                    <a:cubicBezTo>
                      <a:pt x="419641" y="110040"/>
                      <a:pt x="417884" y="113315"/>
                      <a:pt x="414921" y="115115"/>
                    </a:cubicBezTo>
                    <a:cubicBezTo>
                      <a:pt x="412091" y="117122"/>
                      <a:pt x="410145" y="120151"/>
                      <a:pt x="409508" y="123561"/>
                    </a:cubicBezTo>
                    <a:cubicBezTo>
                      <a:pt x="405852" y="136704"/>
                      <a:pt x="400819" y="149427"/>
                      <a:pt x="394504" y="161522"/>
                    </a:cubicBezTo>
                    <a:cubicBezTo>
                      <a:pt x="382634" y="186196"/>
                      <a:pt x="369908" y="210586"/>
                      <a:pt x="355759" y="234026"/>
                    </a:cubicBezTo>
                    <a:cubicBezTo>
                      <a:pt x="352815" y="238866"/>
                      <a:pt x="350726" y="244275"/>
                      <a:pt x="347782" y="249210"/>
                    </a:cubicBezTo>
                    <a:cubicBezTo>
                      <a:pt x="344838" y="254145"/>
                      <a:pt x="341134" y="258700"/>
                      <a:pt x="338285" y="263256"/>
                    </a:cubicBezTo>
                    <a:cubicBezTo>
                      <a:pt x="333917" y="270563"/>
                      <a:pt x="329929" y="278250"/>
                      <a:pt x="325845" y="285747"/>
                    </a:cubicBezTo>
                    <a:cubicBezTo>
                      <a:pt x="309416" y="315167"/>
                      <a:pt x="291943" y="344016"/>
                      <a:pt x="273805" y="372392"/>
                    </a:cubicBezTo>
                    <a:cubicBezTo>
                      <a:pt x="262409" y="390233"/>
                      <a:pt x="252153" y="408739"/>
                      <a:pt x="241327" y="426865"/>
                    </a:cubicBezTo>
                    <a:cubicBezTo>
                      <a:pt x="231005" y="442691"/>
                      <a:pt x="221489" y="459036"/>
                      <a:pt x="212838" y="475834"/>
                    </a:cubicBezTo>
                    <a:cubicBezTo>
                      <a:pt x="210217" y="480903"/>
                      <a:pt x="207197" y="485758"/>
                      <a:pt x="203816" y="490354"/>
                    </a:cubicBezTo>
                    <a:cubicBezTo>
                      <a:pt x="191613" y="508263"/>
                      <a:pt x="180845" y="527113"/>
                      <a:pt x="171624" y="546725"/>
                    </a:cubicBezTo>
                    <a:cubicBezTo>
                      <a:pt x="171111" y="547768"/>
                      <a:pt x="170541" y="548783"/>
                      <a:pt x="169914" y="549762"/>
                    </a:cubicBezTo>
                    <a:cubicBezTo>
                      <a:pt x="160997" y="563717"/>
                      <a:pt x="152887" y="578165"/>
                      <a:pt x="145603" y="593037"/>
                    </a:cubicBezTo>
                    <a:cubicBezTo>
                      <a:pt x="130219" y="620369"/>
                      <a:pt x="116165" y="648554"/>
                      <a:pt x="101730" y="676455"/>
                    </a:cubicBezTo>
                    <a:cubicBezTo>
                      <a:pt x="99831" y="679966"/>
                      <a:pt x="98311" y="683668"/>
                      <a:pt x="96412" y="687179"/>
                    </a:cubicBezTo>
                    <a:cubicBezTo>
                      <a:pt x="82054" y="715804"/>
                      <a:pt x="71057" y="745994"/>
                      <a:pt x="63650" y="777145"/>
                    </a:cubicBezTo>
                    <a:cubicBezTo>
                      <a:pt x="63175" y="779366"/>
                      <a:pt x="63175" y="781662"/>
                      <a:pt x="63650" y="783883"/>
                    </a:cubicBezTo>
                    <a:cubicBezTo>
                      <a:pt x="64799" y="788479"/>
                      <a:pt x="68882" y="791741"/>
                      <a:pt x="73621" y="791855"/>
                    </a:cubicBezTo>
                    <a:cubicBezTo>
                      <a:pt x="82168" y="792158"/>
                      <a:pt x="90724" y="791361"/>
                      <a:pt x="99071" y="789482"/>
                    </a:cubicBezTo>
                    <a:cubicBezTo>
                      <a:pt x="114664" y="785913"/>
                      <a:pt x="129934" y="781088"/>
                      <a:pt x="144749" y="775057"/>
                    </a:cubicBezTo>
                    <a:cubicBezTo>
                      <a:pt x="166021" y="766647"/>
                      <a:pt x="186789" y="757015"/>
                      <a:pt x="206950" y="746207"/>
                    </a:cubicBezTo>
                    <a:cubicBezTo>
                      <a:pt x="231166" y="733301"/>
                      <a:pt x="254432" y="719066"/>
                      <a:pt x="277983" y="704830"/>
                    </a:cubicBezTo>
                    <a:cubicBezTo>
                      <a:pt x="289189" y="697903"/>
                      <a:pt x="300585" y="691355"/>
                      <a:pt x="311790" y="684617"/>
                    </a:cubicBezTo>
                    <a:cubicBezTo>
                      <a:pt x="321287" y="678733"/>
                      <a:pt x="331353" y="672849"/>
                      <a:pt x="340944" y="666680"/>
                    </a:cubicBezTo>
                    <a:cubicBezTo>
                      <a:pt x="349007" y="661270"/>
                      <a:pt x="357554" y="656631"/>
                      <a:pt x="366490" y="652825"/>
                    </a:cubicBezTo>
                    <a:cubicBezTo>
                      <a:pt x="371713" y="650546"/>
                      <a:pt x="376765" y="647881"/>
                      <a:pt x="381589" y="644853"/>
                    </a:cubicBezTo>
                    <a:cubicBezTo>
                      <a:pt x="388996" y="640488"/>
                      <a:pt x="396024" y="635363"/>
                      <a:pt x="403336" y="631187"/>
                    </a:cubicBezTo>
                    <a:cubicBezTo>
                      <a:pt x="421122" y="619014"/>
                      <a:pt x="439612" y="607892"/>
                      <a:pt x="458700" y="597877"/>
                    </a:cubicBezTo>
                    <a:cubicBezTo>
                      <a:pt x="462755" y="595778"/>
                      <a:pt x="466658" y="593400"/>
                      <a:pt x="470380" y="590759"/>
                    </a:cubicBezTo>
                    <a:cubicBezTo>
                      <a:pt x="505327" y="567888"/>
                      <a:pt x="544452" y="552799"/>
                      <a:pt x="579494" y="529928"/>
                    </a:cubicBezTo>
                    <a:cubicBezTo>
                      <a:pt x="625361" y="500508"/>
                      <a:pt x="633433" y="482477"/>
                      <a:pt x="637612" y="475834"/>
                    </a:cubicBezTo>
                    <a:cubicBezTo>
                      <a:pt x="640432" y="471405"/>
                      <a:pt x="645484" y="468916"/>
                      <a:pt x="650717" y="469381"/>
                    </a:cubicBezTo>
                    <a:cubicBezTo>
                      <a:pt x="661134" y="469190"/>
                      <a:pt x="671258" y="472800"/>
                      <a:pt x="679206" y="479535"/>
                    </a:cubicBezTo>
                    <a:cubicBezTo>
                      <a:pt x="688180" y="487551"/>
                      <a:pt x="695141" y="497564"/>
                      <a:pt x="699528" y="508765"/>
                    </a:cubicBezTo>
                    <a:cubicBezTo>
                      <a:pt x="700753" y="511848"/>
                      <a:pt x="700573" y="515308"/>
                      <a:pt x="699054" y="518255"/>
                    </a:cubicBezTo>
                    <a:cubicBezTo>
                      <a:pt x="698066" y="520321"/>
                      <a:pt x="696888" y="522290"/>
                      <a:pt x="695540" y="524139"/>
                    </a:cubicBezTo>
                    <a:cubicBezTo>
                      <a:pt x="690982" y="530782"/>
                      <a:pt x="675597" y="558303"/>
                      <a:pt x="671039" y="564851"/>
                    </a:cubicBezTo>
                    <a:cubicBezTo>
                      <a:pt x="669140" y="567604"/>
                      <a:pt x="668000" y="570925"/>
                      <a:pt x="666196" y="573867"/>
                    </a:cubicBezTo>
                    <a:cubicBezTo>
                      <a:pt x="663632" y="578327"/>
                      <a:pt x="660878" y="582693"/>
                      <a:pt x="658029" y="586868"/>
                    </a:cubicBezTo>
                    <a:cubicBezTo>
                      <a:pt x="653281" y="593986"/>
                      <a:pt x="647868" y="600724"/>
                      <a:pt x="643500" y="608031"/>
                    </a:cubicBezTo>
                    <a:cubicBezTo>
                      <a:pt x="627356" y="635032"/>
                      <a:pt x="613595" y="663388"/>
                      <a:pt x="602380" y="692778"/>
                    </a:cubicBezTo>
                    <a:cubicBezTo>
                      <a:pt x="599341" y="700750"/>
                      <a:pt x="597062" y="709006"/>
                      <a:pt x="594593" y="717168"/>
                    </a:cubicBezTo>
                    <a:cubicBezTo>
                      <a:pt x="593406" y="720448"/>
                      <a:pt x="593406" y="724041"/>
                      <a:pt x="594593" y="727322"/>
                    </a:cubicBezTo>
                    <a:cubicBezTo>
                      <a:pt x="594593" y="728176"/>
                      <a:pt x="596018" y="729315"/>
                      <a:pt x="596967" y="729220"/>
                    </a:cubicBezTo>
                    <a:cubicBezTo>
                      <a:pt x="617764" y="727702"/>
                      <a:pt x="686708" y="668768"/>
                      <a:pt x="704182" y="653299"/>
                    </a:cubicBezTo>
                    <a:cubicBezTo>
                      <a:pt x="728113" y="632041"/>
                      <a:pt x="779203" y="603761"/>
                      <a:pt x="804938" y="536476"/>
                    </a:cubicBezTo>
                    <a:cubicBezTo>
                      <a:pt x="811681" y="518824"/>
                      <a:pt x="819278" y="496712"/>
                      <a:pt x="833428" y="456949"/>
                    </a:cubicBezTo>
                    <a:cubicBezTo>
                      <a:pt x="839258" y="440758"/>
                      <a:pt x="846010" y="424915"/>
                      <a:pt x="853655" y="409498"/>
                    </a:cubicBezTo>
                    <a:cubicBezTo>
                      <a:pt x="861936" y="393193"/>
                      <a:pt x="869039" y="376322"/>
                      <a:pt x="874927" y="359011"/>
                    </a:cubicBezTo>
                    <a:cubicBezTo>
                      <a:pt x="875914" y="354336"/>
                      <a:pt x="880226" y="351124"/>
                      <a:pt x="884993" y="351514"/>
                    </a:cubicBezTo>
                    <a:cubicBezTo>
                      <a:pt x="902210" y="353006"/>
                      <a:pt x="918287" y="360735"/>
                      <a:pt x="930196" y="373246"/>
                    </a:cubicBezTo>
                    <a:cubicBezTo>
                      <a:pt x="931307" y="374577"/>
                      <a:pt x="932294" y="376007"/>
                      <a:pt x="933140" y="377517"/>
                    </a:cubicBezTo>
                    <a:cubicBezTo>
                      <a:pt x="935808" y="381335"/>
                      <a:pt x="935808" y="386415"/>
                      <a:pt x="933140" y="390233"/>
                    </a:cubicBezTo>
                    <a:cubicBezTo>
                      <a:pt x="924849" y="404597"/>
                      <a:pt x="917888" y="419685"/>
                      <a:pt x="912343" y="435311"/>
                    </a:cubicBezTo>
                    <a:cubicBezTo>
                      <a:pt x="908354" y="445466"/>
                      <a:pt x="904651" y="455620"/>
                      <a:pt x="900282" y="465585"/>
                    </a:cubicBezTo>
                    <a:cubicBezTo>
                      <a:pt x="880216" y="511038"/>
                      <a:pt x="863085" y="557730"/>
                      <a:pt x="849002" y="605374"/>
                    </a:cubicBezTo>
                    <a:cubicBezTo>
                      <a:pt x="847387" y="610878"/>
                      <a:pt x="845773" y="616383"/>
                      <a:pt x="844443" y="621887"/>
                    </a:cubicBezTo>
                    <a:cubicBezTo>
                      <a:pt x="844120" y="623515"/>
                      <a:pt x="844120" y="625193"/>
                      <a:pt x="844443" y="626822"/>
                    </a:cubicBezTo>
                    <a:cubicBezTo>
                      <a:pt x="844443" y="628150"/>
                      <a:pt x="847577" y="629574"/>
                      <a:pt x="848527" y="628815"/>
                    </a:cubicBezTo>
                    <a:cubicBezTo>
                      <a:pt x="849989" y="627989"/>
                      <a:pt x="851328" y="626967"/>
                      <a:pt x="852515" y="625778"/>
                    </a:cubicBezTo>
                    <a:cubicBezTo>
                      <a:pt x="858973" y="617047"/>
                      <a:pt x="865715" y="608506"/>
                      <a:pt x="871508" y="599395"/>
                    </a:cubicBezTo>
                    <a:cubicBezTo>
                      <a:pt x="888830" y="572574"/>
                      <a:pt x="907860" y="546898"/>
                      <a:pt x="928486" y="522525"/>
                    </a:cubicBezTo>
                    <a:cubicBezTo>
                      <a:pt x="964763" y="479061"/>
                      <a:pt x="1002558" y="437114"/>
                      <a:pt x="1042918" y="397256"/>
                    </a:cubicBezTo>
                    <a:cubicBezTo>
                      <a:pt x="1055073" y="385204"/>
                      <a:pt x="1067704" y="373626"/>
                      <a:pt x="1080904" y="362332"/>
                    </a:cubicBezTo>
                    <a:cubicBezTo>
                      <a:pt x="1090400" y="354456"/>
                      <a:pt x="1099896" y="347433"/>
                      <a:pt x="1109393" y="340410"/>
                    </a:cubicBezTo>
                    <a:cubicBezTo>
                      <a:pt x="1116221" y="335143"/>
                      <a:pt x="1124369" y="331860"/>
                      <a:pt x="1132944" y="330920"/>
                    </a:cubicBezTo>
                    <a:cubicBezTo>
                      <a:pt x="1135185" y="330664"/>
                      <a:pt x="1137388" y="330121"/>
                      <a:pt x="1139497" y="329307"/>
                    </a:cubicBezTo>
                    <a:cubicBezTo>
                      <a:pt x="1149506" y="326613"/>
                      <a:pt x="1160085" y="326976"/>
                      <a:pt x="1169885" y="330351"/>
                    </a:cubicBezTo>
                    <a:cubicBezTo>
                      <a:pt x="1171575" y="330718"/>
                      <a:pt x="1173142" y="331501"/>
                      <a:pt x="1174443" y="332628"/>
                    </a:cubicBezTo>
                    <a:cubicBezTo>
                      <a:pt x="1177824" y="335689"/>
                      <a:pt x="1181803" y="338016"/>
                      <a:pt x="1186124" y="339461"/>
                    </a:cubicBezTo>
                    <a:cubicBezTo>
                      <a:pt x="1190881" y="341580"/>
                      <a:pt x="1194395" y="345787"/>
                      <a:pt x="1195620" y="350849"/>
                    </a:cubicBezTo>
                    <a:cubicBezTo>
                      <a:pt x="1196522" y="353009"/>
                      <a:pt x="1196076" y="355494"/>
                      <a:pt x="1194480" y="357208"/>
                    </a:cubicBezTo>
                    <a:cubicBezTo>
                      <a:pt x="1192486" y="359240"/>
                      <a:pt x="1190255" y="361024"/>
                      <a:pt x="1187833" y="362522"/>
                    </a:cubicBezTo>
                    <a:cubicBezTo>
                      <a:pt x="1181945" y="366034"/>
                      <a:pt x="1175963" y="369355"/>
                      <a:pt x="1169885" y="372582"/>
                    </a:cubicBezTo>
                    <a:cubicBezTo>
                      <a:pt x="1158290" y="378757"/>
                      <a:pt x="1147321" y="386034"/>
                      <a:pt x="1137122" y="394314"/>
                    </a:cubicBezTo>
                    <a:cubicBezTo>
                      <a:pt x="1124141" y="404626"/>
                      <a:pt x="1111805" y="415718"/>
                      <a:pt x="1100181" y="427529"/>
                    </a:cubicBezTo>
                    <a:cubicBezTo>
                      <a:pt x="1082233" y="445940"/>
                      <a:pt x="1064380" y="464446"/>
                      <a:pt x="1046906" y="483331"/>
                    </a:cubicBezTo>
                    <a:cubicBezTo>
                      <a:pt x="1029433" y="502217"/>
                      <a:pt x="1009871" y="523759"/>
                      <a:pt x="992682" y="545207"/>
                    </a:cubicBezTo>
                    <a:cubicBezTo>
                      <a:pt x="990109" y="548219"/>
                      <a:pt x="987734" y="551389"/>
                      <a:pt x="985560" y="554697"/>
                    </a:cubicBezTo>
                    <a:cubicBezTo>
                      <a:pt x="977269" y="567715"/>
                      <a:pt x="967963" y="580058"/>
                      <a:pt x="957735" y="591613"/>
                    </a:cubicBezTo>
                    <a:cubicBezTo>
                      <a:pt x="951088" y="599490"/>
                      <a:pt x="944820" y="607652"/>
                      <a:pt x="938743" y="615718"/>
                    </a:cubicBezTo>
                    <a:cubicBezTo>
                      <a:pt x="937641" y="617014"/>
                      <a:pt x="936777" y="618490"/>
                      <a:pt x="936178" y="620084"/>
                    </a:cubicBezTo>
                    <a:cubicBezTo>
                      <a:pt x="934640" y="624413"/>
                      <a:pt x="932143" y="628339"/>
                      <a:pt x="928866" y="631567"/>
                    </a:cubicBezTo>
                    <a:cubicBezTo>
                      <a:pt x="910785" y="652961"/>
                      <a:pt x="894280" y="675639"/>
                      <a:pt x="879485" y="699421"/>
                    </a:cubicBezTo>
                    <a:cubicBezTo>
                      <a:pt x="854842" y="737934"/>
                      <a:pt x="833342" y="778366"/>
                      <a:pt x="815194" y="820325"/>
                    </a:cubicBezTo>
                    <a:cubicBezTo>
                      <a:pt x="811272" y="829837"/>
                      <a:pt x="806230" y="838852"/>
                      <a:pt x="800190" y="847182"/>
                    </a:cubicBezTo>
                    <a:cubicBezTo>
                      <a:pt x="797417" y="850826"/>
                      <a:pt x="794397" y="854282"/>
                      <a:pt x="791169" y="857526"/>
                    </a:cubicBezTo>
                    <a:cubicBezTo>
                      <a:pt x="786629" y="862077"/>
                      <a:pt x="779982" y="863819"/>
                      <a:pt x="773790" y="862082"/>
                    </a:cubicBezTo>
                    <a:cubicBezTo>
                      <a:pt x="767029" y="860580"/>
                      <a:pt x="760894" y="857035"/>
                      <a:pt x="756222" y="851927"/>
                    </a:cubicBezTo>
                    <a:cubicBezTo>
                      <a:pt x="749365" y="844288"/>
                      <a:pt x="741977" y="837152"/>
                      <a:pt x="734095" y="830574"/>
                    </a:cubicBezTo>
                    <a:cubicBezTo>
                      <a:pt x="732500" y="828972"/>
                      <a:pt x="731436" y="826917"/>
                      <a:pt x="731056" y="824691"/>
                    </a:cubicBezTo>
                    <a:cubicBezTo>
                      <a:pt x="729537" y="816823"/>
                      <a:pt x="729537" y="808738"/>
                      <a:pt x="731056" y="800870"/>
                    </a:cubicBezTo>
                    <a:cubicBezTo>
                      <a:pt x="735330" y="774298"/>
                      <a:pt x="739793" y="747821"/>
                      <a:pt x="746061" y="721723"/>
                    </a:cubicBezTo>
                    <a:cubicBezTo>
                      <a:pt x="747751" y="717434"/>
                      <a:pt x="748083" y="712730"/>
                      <a:pt x="747010" y="708247"/>
                    </a:cubicBezTo>
                    <a:cubicBezTo>
                      <a:pt x="747419" y="708337"/>
                      <a:pt x="747837" y="708337"/>
                      <a:pt x="748245" y="708247"/>
                    </a:cubicBezTo>
                    <a:cubicBezTo>
                      <a:pt x="748245" y="708247"/>
                      <a:pt x="748245" y="707298"/>
                      <a:pt x="748245" y="707298"/>
                    </a:cubicBezTo>
                    <a:cubicBezTo>
                      <a:pt x="748245" y="707298"/>
                      <a:pt x="746820" y="707298"/>
                      <a:pt x="747390" y="708816"/>
                    </a:cubicBezTo>
                  </a:path>
                </a:pathLst>
              </a:custGeom>
              <a:grpFill/>
              <a:ln w="949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2D2748BF-1448-9AAF-5FCE-053450DE2549}"/>
                  </a:ext>
                </a:extLst>
              </p:cNvPr>
              <p:cNvSpPr/>
              <p:nvPr/>
            </p:nvSpPr>
            <p:spPr>
              <a:xfrm>
                <a:off x="4921141" y="-580737"/>
                <a:ext cx="66058" cy="65097"/>
              </a:xfrm>
              <a:custGeom>
                <a:avLst/>
                <a:gdLst>
                  <a:gd name="connsiteX0" fmla="*/ 3952 w 66058"/>
                  <a:gd name="connsiteY0" fmla="*/ 4713 h 65097"/>
                  <a:gd name="connsiteX1" fmla="*/ 55993 w 66058"/>
                  <a:gd name="connsiteY1" fmla="*/ 11831 h 65097"/>
                  <a:gd name="connsiteX2" fmla="*/ 66059 w 66058"/>
                  <a:gd name="connsiteY2" fmla="*/ 31665 h 65097"/>
                  <a:gd name="connsiteX3" fmla="*/ 64255 w 66058"/>
                  <a:gd name="connsiteY3" fmla="*/ 49127 h 65097"/>
                  <a:gd name="connsiteX4" fmla="*/ 63020 w 66058"/>
                  <a:gd name="connsiteY4" fmla="*/ 58048 h 65097"/>
                  <a:gd name="connsiteX5" fmla="*/ 14303 w 66058"/>
                  <a:gd name="connsiteY5" fmla="*/ 54252 h 65097"/>
                  <a:gd name="connsiteX6" fmla="*/ 2718 w 66058"/>
                  <a:gd name="connsiteY6" fmla="*/ 34227 h 65097"/>
                  <a:gd name="connsiteX7" fmla="*/ 3952 w 66058"/>
                  <a:gd name="connsiteY7" fmla="*/ 4713 h 6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58" h="65097">
                    <a:moveTo>
                      <a:pt x="3952" y="4713"/>
                    </a:moveTo>
                    <a:cubicBezTo>
                      <a:pt x="24654" y="-127"/>
                      <a:pt x="39849" y="-5346"/>
                      <a:pt x="55993" y="11831"/>
                    </a:cubicBezTo>
                    <a:cubicBezTo>
                      <a:pt x="61833" y="16859"/>
                      <a:pt x="65451" y="23987"/>
                      <a:pt x="66059" y="31665"/>
                    </a:cubicBezTo>
                    <a:cubicBezTo>
                      <a:pt x="66059" y="37264"/>
                      <a:pt x="64349" y="43243"/>
                      <a:pt x="64255" y="49127"/>
                    </a:cubicBezTo>
                    <a:cubicBezTo>
                      <a:pt x="64255" y="52828"/>
                      <a:pt x="65204" y="54726"/>
                      <a:pt x="63020" y="58048"/>
                    </a:cubicBezTo>
                    <a:cubicBezTo>
                      <a:pt x="53524" y="72567"/>
                      <a:pt x="25034" y="61274"/>
                      <a:pt x="14303" y="54252"/>
                    </a:cubicBezTo>
                    <a:cubicBezTo>
                      <a:pt x="6611" y="49222"/>
                      <a:pt x="5662" y="42294"/>
                      <a:pt x="2718" y="34227"/>
                    </a:cubicBezTo>
                    <a:cubicBezTo>
                      <a:pt x="-1299" y="24698"/>
                      <a:pt x="-843" y="13874"/>
                      <a:pt x="3952" y="4713"/>
                    </a:cubicBezTo>
                  </a:path>
                </a:pathLst>
              </a:custGeom>
              <a:grpFill/>
              <a:ln w="949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0CDB9967-EE22-1A86-364D-484C91F05CF3}"/>
                  </a:ext>
                </a:extLst>
              </p:cNvPr>
              <p:cNvSpPr/>
              <p:nvPr/>
            </p:nvSpPr>
            <p:spPr>
              <a:xfrm>
                <a:off x="5175172" y="-425891"/>
                <a:ext cx="412425" cy="351340"/>
              </a:xfrm>
              <a:custGeom>
                <a:avLst/>
                <a:gdLst>
                  <a:gd name="connsiteX0" fmla="*/ 151 w 412425"/>
                  <a:gd name="connsiteY0" fmla="*/ 240100 h 351340"/>
                  <a:gd name="connsiteX1" fmla="*/ 4139 w 412425"/>
                  <a:gd name="connsiteY1" fmla="*/ 204987 h 351340"/>
                  <a:gd name="connsiteX2" fmla="*/ 14775 w 412425"/>
                  <a:gd name="connsiteY2" fmla="*/ 177940 h 351340"/>
                  <a:gd name="connsiteX3" fmla="*/ 99388 w 412425"/>
                  <a:gd name="connsiteY3" fmla="*/ 68614 h 351340"/>
                  <a:gd name="connsiteX4" fmla="*/ 141267 w 412425"/>
                  <a:gd name="connsiteY4" fmla="*/ 33406 h 351340"/>
                  <a:gd name="connsiteX5" fmla="*/ 184666 w 412425"/>
                  <a:gd name="connsiteY5" fmla="*/ 9491 h 351340"/>
                  <a:gd name="connsiteX6" fmla="*/ 229584 w 412425"/>
                  <a:gd name="connsiteY6" fmla="*/ 1 h 351340"/>
                  <a:gd name="connsiteX7" fmla="*/ 291405 w 412425"/>
                  <a:gd name="connsiteY7" fmla="*/ 28471 h 351340"/>
                  <a:gd name="connsiteX8" fmla="*/ 305080 w 412425"/>
                  <a:gd name="connsiteY8" fmla="*/ 64628 h 351340"/>
                  <a:gd name="connsiteX9" fmla="*/ 299003 w 412425"/>
                  <a:gd name="connsiteY9" fmla="*/ 87405 h 351340"/>
                  <a:gd name="connsiteX10" fmla="*/ 278775 w 412425"/>
                  <a:gd name="connsiteY10" fmla="*/ 116919 h 351340"/>
                  <a:gd name="connsiteX11" fmla="*/ 264341 w 412425"/>
                  <a:gd name="connsiteY11" fmla="*/ 135899 h 351340"/>
                  <a:gd name="connsiteX12" fmla="*/ 174220 w 412425"/>
                  <a:gd name="connsiteY12" fmla="*/ 208593 h 351340"/>
                  <a:gd name="connsiteX13" fmla="*/ 134430 w 412425"/>
                  <a:gd name="connsiteY13" fmla="*/ 223683 h 351340"/>
                  <a:gd name="connsiteX14" fmla="*/ 95590 w 412425"/>
                  <a:gd name="connsiteY14" fmla="*/ 221500 h 351340"/>
                  <a:gd name="connsiteX15" fmla="*/ 79161 w 412425"/>
                  <a:gd name="connsiteY15" fmla="*/ 216755 h 351340"/>
                  <a:gd name="connsiteX16" fmla="*/ 71754 w 412425"/>
                  <a:gd name="connsiteY16" fmla="*/ 219697 h 351340"/>
                  <a:gd name="connsiteX17" fmla="*/ 70709 w 412425"/>
                  <a:gd name="connsiteY17" fmla="*/ 221120 h 351340"/>
                  <a:gd name="connsiteX18" fmla="*/ 57889 w 412425"/>
                  <a:gd name="connsiteY18" fmla="*/ 266768 h 351340"/>
                  <a:gd name="connsiteX19" fmla="*/ 58649 w 412425"/>
                  <a:gd name="connsiteY19" fmla="*/ 277017 h 351340"/>
                  <a:gd name="connsiteX20" fmla="*/ 68810 w 412425"/>
                  <a:gd name="connsiteY20" fmla="*/ 294099 h 351340"/>
                  <a:gd name="connsiteX21" fmla="*/ 72893 w 412425"/>
                  <a:gd name="connsiteY21" fmla="*/ 297231 h 351340"/>
                  <a:gd name="connsiteX22" fmla="*/ 91886 w 412425"/>
                  <a:gd name="connsiteY22" fmla="*/ 301881 h 351340"/>
                  <a:gd name="connsiteX23" fmla="*/ 111734 w 412425"/>
                  <a:gd name="connsiteY23" fmla="*/ 296756 h 351340"/>
                  <a:gd name="connsiteX24" fmla="*/ 164629 w 412425"/>
                  <a:gd name="connsiteY24" fmla="*/ 269235 h 351340"/>
                  <a:gd name="connsiteX25" fmla="*/ 177354 w 412425"/>
                  <a:gd name="connsiteY25" fmla="*/ 260504 h 351340"/>
                  <a:gd name="connsiteX26" fmla="*/ 256839 w 412425"/>
                  <a:gd name="connsiteY26" fmla="*/ 198154 h 351340"/>
                  <a:gd name="connsiteX27" fmla="*/ 312582 w 412425"/>
                  <a:gd name="connsiteY27" fmla="*/ 152697 h 351340"/>
                  <a:gd name="connsiteX28" fmla="*/ 350568 w 412425"/>
                  <a:gd name="connsiteY28" fmla="*/ 125934 h 351340"/>
                  <a:gd name="connsiteX29" fmla="*/ 376018 w 412425"/>
                  <a:gd name="connsiteY29" fmla="*/ 111794 h 351340"/>
                  <a:gd name="connsiteX30" fmla="*/ 398810 w 412425"/>
                  <a:gd name="connsiteY30" fmla="*/ 104961 h 351340"/>
                  <a:gd name="connsiteX31" fmla="*/ 407166 w 412425"/>
                  <a:gd name="connsiteY31" fmla="*/ 106195 h 351340"/>
                  <a:gd name="connsiteX32" fmla="*/ 411535 w 412425"/>
                  <a:gd name="connsiteY32" fmla="*/ 111035 h 351340"/>
                  <a:gd name="connsiteX33" fmla="*/ 411535 w 412425"/>
                  <a:gd name="connsiteY33" fmla="*/ 122898 h 351340"/>
                  <a:gd name="connsiteX34" fmla="*/ 407831 w 412425"/>
                  <a:gd name="connsiteY34" fmla="*/ 132388 h 351340"/>
                  <a:gd name="connsiteX35" fmla="*/ 398335 w 412425"/>
                  <a:gd name="connsiteY35" fmla="*/ 150704 h 351340"/>
                  <a:gd name="connsiteX36" fmla="*/ 375828 w 412425"/>
                  <a:gd name="connsiteY36" fmla="*/ 178320 h 351340"/>
                  <a:gd name="connsiteX37" fmla="*/ 350663 w 412425"/>
                  <a:gd name="connsiteY37" fmla="*/ 198913 h 351340"/>
                  <a:gd name="connsiteX38" fmla="*/ 293020 w 412425"/>
                  <a:gd name="connsiteY38" fmla="*/ 254905 h 351340"/>
                  <a:gd name="connsiteX39" fmla="*/ 281719 w 412425"/>
                  <a:gd name="connsiteY39" fmla="*/ 264775 h 351340"/>
                  <a:gd name="connsiteX40" fmla="*/ 246772 w 412425"/>
                  <a:gd name="connsiteY40" fmla="*/ 289449 h 351340"/>
                  <a:gd name="connsiteX41" fmla="*/ 229394 w 412425"/>
                  <a:gd name="connsiteY41" fmla="*/ 303210 h 351340"/>
                  <a:gd name="connsiteX42" fmla="*/ 210401 w 412425"/>
                  <a:gd name="connsiteY42" fmla="*/ 314788 h 351340"/>
                  <a:gd name="connsiteX43" fmla="*/ 180013 w 412425"/>
                  <a:gd name="connsiteY43" fmla="*/ 330446 h 351340"/>
                  <a:gd name="connsiteX44" fmla="*/ 161590 w 412425"/>
                  <a:gd name="connsiteY44" fmla="*/ 339367 h 351340"/>
                  <a:gd name="connsiteX45" fmla="*/ 128732 w 412425"/>
                  <a:gd name="connsiteY45" fmla="*/ 348857 h 351340"/>
                  <a:gd name="connsiteX46" fmla="*/ 40321 w 412425"/>
                  <a:gd name="connsiteY46" fmla="*/ 327504 h 351340"/>
                  <a:gd name="connsiteX47" fmla="*/ 7843 w 412425"/>
                  <a:gd name="connsiteY47" fmla="*/ 282047 h 351340"/>
                  <a:gd name="connsiteX48" fmla="*/ 246 w 412425"/>
                  <a:gd name="connsiteY48" fmla="*/ 239816 h 351340"/>
                  <a:gd name="connsiteX49" fmla="*/ 102807 w 412425"/>
                  <a:gd name="connsiteY49" fmla="*/ 176042 h 351340"/>
                  <a:gd name="connsiteX50" fmla="*/ 112303 w 412425"/>
                  <a:gd name="connsiteY50" fmla="*/ 173859 h 351340"/>
                  <a:gd name="connsiteX51" fmla="*/ 143641 w 412425"/>
                  <a:gd name="connsiteY51" fmla="*/ 156398 h 351340"/>
                  <a:gd name="connsiteX52" fmla="*/ 221132 w 412425"/>
                  <a:gd name="connsiteY52" fmla="*/ 86740 h 351340"/>
                  <a:gd name="connsiteX53" fmla="*/ 237656 w 412425"/>
                  <a:gd name="connsiteY53" fmla="*/ 64818 h 351340"/>
                  <a:gd name="connsiteX54" fmla="*/ 240790 w 412425"/>
                  <a:gd name="connsiteY54" fmla="*/ 58744 h 351340"/>
                  <a:gd name="connsiteX55" fmla="*/ 240790 w 412425"/>
                  <a:gd name="connsiteY55" fmla="*/ 55708 h 351340"/>
                  <a:gd name="connsiteX56" fmla="*/ 237846 w 412425"/>
                  <a:gd name="connsiteY56" fmla="*/ 54569 h 351340"/>
                  <a:gd name="connsiteX57" fmla="*/ 225121 w 412425"/>
                  <a:gd name="connsiteY57" fmla="*/ 59409 h 351340"/>
                  <a:gd name="connsiteX58" fmla="*/ 192453 w 412425"/>
                  <a:gd name="connsiteY58" fmla="*/ 81331 h 351340"/>
                  <a:gd name="connsiteX59" fmla="*/ 126453 w 412425"/>
                  <a:gd name="connsiteY59" fmla="*/ 141119 h 351340"/>
                  <a:gd name="connsiteX60" fmla="*/ 104042 w 412425"/>
                  <a:gd name="connsiteY60" fmla="*/ 167027 h 351340"/>
                  <a:gd name="connsiteX61" fmla="*/ 101098 w 412425"/>
                  <a:gd name="connsiteY61" fmla="*/ 173005 h 351340"/>
                  <a:gd name="connsiteX62" fmla="*/ 103092 w 412425"/>
                  <a:gd name="connsiteY62" fmla="*/ 176042 h 351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12425" h="351340">
                    <a:moveTo>
                      <a:pt x="151" y="240100"/>
                    </a:moveTo>
                    <a:cubicBezTo>
                      <a:pt x="28" y="228277"/>
                      <a:pt x="1366" y="216482"/>
                      <a:pt x="4139" y="204987"/>
                    </a:cubicBezTo>
                    <a:cubicBezTo>
                      <a:pt x="6523" y="195557"/>
                      <a:pt x="10094" y="186468"/>
                      <a:pt x="14775" y="177940"/>
                    </a:cubicBezTo>
                    <a:cubicBezTo>
                      <a:pt x="37757" y="137744"/>
                      <a:pt x="66236" y="100948"/>
                      <a:pt x="99388" y="68614"/>
                    </a:cubicBezTo>
                    <a:cubicBezTo>
                      <a:pt x="112275" y="55665"/>
                      <a:pt x="126292" y="43882"/>
                      <a:pt x="141267" y="33406"/>
                    </a:cubicBezTo>
                    <a:cubicBezTo>
                      <a:pt x="154714" y="23715"/>
                      <a:pt x="169291" y="15686"/>
                      <a:pt x="184666" y="9491"/>
                    </a:cubicBezTo>
                    <a:cubicBezTo>
                      <a:pt x="198910" y="3549"/>
                      <a:pt x="214152" y="330"/>
                      <a:pt x="229584" y="1"/>
                    </a:cubicBezTo>
                    <a:cubicBezTo>
                      <a:pt x="253382" y="-94"/>
                      <a:pt x="276012" y="10327"/>
                      <a:pt x="291405" y="28471"/>
                    </a:cubicBezTo>
                    <a:cubicBezTo>
                      <a:pt x="300171" y="38484"/>
                      <a:pt x="305033" y="51323"/>
                      <a:pt x="305080" y="64628"/>
                    </a:cubicBezTo>
                    <a:cubicBezTo>
                      <a:pt x="305593" y="72680"/>
                      <a:pt x="303456" y="80677"/>
                      <a:pt x="299003" y="87405"/>
                    </a:cubicBezTo>
                    <a:cubicBezTo>
                      <a:pt x="292868" y="97643"/>
                      <a:pt x="286106" y="107499"/>
                      <a:pt x="278775" y="116919"/>
                    </a:cubicBezTo>
                    <a:cubicBezTo>
                      <a:pt x="273362" y="122803"/>
                      <a:pt x="269279" y="130015"/>
                      <a:pt x="264341" y="135899"/>
                    </a:cubicBezTo>
                    <a:cubicBezTo>
                      <a:pt x="239147" y="165583"/>
                      <a:pt x="208568" y="190247"/>
                      <a:pt x="174220" y="208593"/>
                    </a:cubicBezTo>
                    <a:cubicBezTo>
                      <a:pt x="161713" y="215428"/>
                      <a:pt x="148323" y="220505"/>
                      <a:pt x="134430" y="223683"/>
                    </a:cubicBezTo>
                    <a:cubicBezTo>
                      <a:pt x="121496" y="226100"/>
                      <a:pt x="108172" y="225351"/>
                      <a:pt x="95590" y="221500"/>
                    </a:cubicBezTo>
                    <a:cubicBezTo>
                      <a:pt x="90082" y="219981"/>
                      <a:pt x="84764" y="218083"/>
                      <a:pt x="79161" y="216755"/>
                    </a:cubicBezTo>
                    <a:cubicBezTo>
                      <a:pt x="76322" y="216077"/>
                      <a:pt x="73359" y="217254"/>
                      <a:pt x="71754" y="219697"/>
                    </a:cubicBezTo>
                    <a:cubicBezTo>
                      <a:pt x="71355" y="220130"/>
                      <a:pt x="71004" y="220608"/>
                      <a:pt x="70709" y="221120"/>
                    </a:cubicBezTo>
                    <a:cubicBezTo>
                      <a:pt x="63065" y="235181"/>
                      <a:pt x="58677" y="250782"/>
                      <a:pt x="57889" y="266768"/>
                    </a:cubicBezTo>
                    <a:cubicBezTo>
                      <a:pt x="57861" y="270199"/>
                      <a:pt x="58117" y="273627"/>
                      <a:pt x="58649" y="277017"/>
                    </a:cubicBezTo>
                    <a:cubicBezTo>
                      <a:pt x="59238" y="283966"/>
                      <a:pt x="62989" y="290259"/>
                      <a:pt x="68810" y="294099"/>
                    </a:cubicBezTo>
                    <a:cubicBezTo>
                      <a:pt x="70234" y="295060"/>
                      <a:pt x="71592" y="296105"/>
                      <a:pt x="72893" y="297231"/>
                    </a:cubicBezTo>
                    <a:cubicBezTo>
                      <a:pt x="78259" y="301436"/>
                      <a:pt x="85182" y="303130"/>
                      <a:pt x="91886" y="301881"/>
                    </a:cubicBezTo>
                    <a:cubicBezTo>
                      <a:pt x="98667" y="300893"/>
                      <a:pt x="105323" y="299175"/>
                      <a:pt x="111734" y="296756"/>
                    </a:cubicBezTo>
                    <a:cubicBezTo>
                      <a:pt x="130366" y="289645"/>
                      <a:pt x="148114" y="280411"/>
                      <a:pt x="164629" y="269235"/>
                    </a:cubicBezTo>
                    <a:cubicBezTo>
                      <a:pt x="168807" y="266198"/>
                      <a:pt x="173175" y="263446"/>
                      <a:pt x="177354" y="260504"/>
                    </a:cubicBezTo>
                    <a:cubicBezTo>
                      <a:pt x="204988" y="241524"/>
                      <a:pt x="230913" y="219697"/>
                      <a:pt x="256839" y="198154"/>
                    </a:cubicBezTo>
                    <a:cubicBezTo>
                      <a:pt x="275262" y="182780"/>
                      <a:pt x="293685" y="167501"/>
                      <a:pt x="312582" y="152697"/>
                    </a:cubicBezTo>
                    <a:cubicBezTo>
                      <a:pt x="324643" y="143206"/>
                      <a:pt x="337368" y="134381"/>
                      <a:pt x="350568" y="125934"/>
                    </a:cubicBezTo>
                    <a:cubicBezTo>
                      <a:pt x="358801" y="120777"/>
                      <a:pt x="367291" y="116057"/>
                      <a:pt x="376018" y="111794"/>
                    </a:cubicBezTo>
                    <a:cubicBezTo>
                      <a:pt x="383160" y="108197"/>
                      <a:pt x="390871" y="105885"/>
                      <a:pt x="398810" y="104961"/>
                    </a:cubicBezTo>
                    <a:cubicBezTo>
                      <a:pt x="401649" y="104865"/>
                      <a:pt x="404479" y="105284"/>
                      <a:pt x="407166" y="106195"/>
                    </a:cubicBezTo>
                    <a:cubicBezTo>
                      <a:pt x="409389" y="106901"/>
                      <a:pt x="411060" y="108752"/>
                      <a:pt x="411535" y="111035"/>
                    </a:cubicBezTo>
                    <a:cubicBezTo>
                      <a:pt x="412722" y="114900"/>
                      <a:pt x="412722" y="119032"/>
                      <a:pt x="411535" y="122898"/>
                    </a:cubicBezTo>
                    <a:cubicBezTo>
                      <a:pt x="410481" y="126128"/>
                      <a:pt x="409246" y="129296"/>
                      <a:pt x="407831" y="132388"/>
                    </a:cubicBezTo>
                    <a:cubicBezTo>
                      <a:pt x="404887" y="138556"/>
                      <a:pt x="401564" y="144535"/>
                      <a:pt x="398335" y="150704"/>
                    </a:cubicBezTo>
                    <a:cubicBezTo>
                      <a:pt x="393112" y="161551"/>
                      <a:pt x="385401" y="171012"/>
                      <a:pt x="375828" y="178320"/>
                    </a:cubicBezTo>
                    <a:cubicBezTo>
                      <a:pt x="367282" y="184963"/>
                      <a:pt x="359115" y="192080"/>
                      <a:pt x="350663" y="198913"/>
                    </a:cubicBezTo>
                    <a:cubicBezTo>
                      <a:pt x="329429" y="215378"/>
                      <a:pt x="310094" y="234158"/>
                      <a:pt x="293020" y="254905"/>
                    </a:cubicBezTo>
                    <a:cubicBezTo>
                      <a:pt x="289734" y="258706"/>
                      <a:pt x="285926" y="262028"/>
                      <a:pt x="281719" y="264775"/>
                    </a:cubicBezTo>
                    <a:lnTo>
                      <a:pt x="246772" y="289449"/>
                    </a:lnTo>
                    <a:cubicBezTo>
                      <a:pt x="240514" y="293413"/>
                      <a:pt x="234683" y="298025"/>
                      <a:pt x="229394" y="303210"/>
                    </a:cubicBezTo>
                    <a:cubicBezTo>
                      <a:pt x="223952" y="308370"/>
                      <a:pt x="217485" y="312317"/>
                      <a:pt x="210401" y="314788"/>
                    </a:cubicBezTo>
                    <a:cubicBezTo>
                      <a:pt x="199889" y="319226"/>
                      <a:pt x="189727" y="324461"/>
                      <a:pt x="180013" y="330446"/>
                    </a:cubicBezTo>
                    <a:cubicBezTo>
                      <a:pt x="174096" y="333855"/>
                      <a:pt x="167933" y="336836"/>
                      <a:pt x="161590" y="339367"/>
                    </a:cubicBezTo>
                    <a:cubicBezTo>
                      <a:pt x="151030" y="343762"/>
                      <a:pt x="140004" y="346946"/>
                      <a:pt x="128732" y="348857"/>
                    </a:cubicBezTo>
                    <a:cubicBezTo>
                      <a:pt x="97546" y="355828"/>
                      <a:pt x="64878" y="347939"/>
                      <a:pt x="40321" y="327504"/>
                    </a:cubicBezTo>
                    <a:cubicBezTo>
                      <a:pt x="25753" y="315405"/>
                      <a:pt x="14566" y="299746"/>
                      <a:pt x="7843" y="282047"/>
                    </a:cubicBezTo>
                    <a:cubicBezTo>
                      <a:pt x="1756" y="268845"/>
                      <a:pt x="-856" y="254309"/>
                      <a:pt x="246" y="239816"/>
                    </a:cubicBezTo>
                    <a:moveTo>
                      <a:pt x="102807" y="176042"/>
                    </a:moveTo>
                    <a:cubicBezTo>
                      <a:pt x="106026" y="175572"/>
                      <a:pt x="109198" y="174842"/>
                      <a:pt x="112303" y="173859"/>
                    </a:cubicBezTo>
                    <a:cubicBezTo>
                      <a:pt x="123395" y="169282"/>
                      <a:pt x="133917" y="163422"/>
                      <a:pt x="143641" y="156398"/>
                    </a:cubicBezTo>
                    <a:cubicBezTo>
                      <a:pt x="172377" y="136622"/>
                      <a:pt x="198426" y="113208"/>
                      <a:pt x="221132" y="86740"/>
                    </a:cubicBezTo>
                    <a:cubicBezTo>
                      <a:pt x="227115" y="79718"/>
                      <a:pt x="232243" y="72220"/>
                      <a:pt x="237656" y="64818"/>
                    </a:cubicBezTo>
                    <a:cubicBezTo>
                      <a:pt x="238938" y="62927"/>
                      <a:pt x="239992" y="60887"/>
                      <a:pt x="240790" y="58744"/>
                    </a:cubicBezTo>
                    <a:cubicBezTo>
                      <a:pt x="241170" y="57768"/>
                      <a:pt x="241170" y="56684"/>
                      <a:pt x="240790" y="55708"/>
                    </a:cubicBezTo>
                    <a:cubicBezTo>
                      <a:pt x="239963" y="55003"/>
                      <a:pt x="238928" y="54602"/>
                      <a:pt x="237846" y="54569"/>
                    </a:cubicBezTo>
                    <a:cubicBezTo>
                      <a:pt x="233278" y="55131"/>
                      <a:pt x="228910" y="56791"/>
                      <a:pt x="225121" y="59409"/>
                    </a:cubicBezTo>
                    <a:cubicBezTo>
                      <a:pt x="213621" y="65761"/>
                      <a:pt x="202690" y="73096"/>
                      <a:pt x="192453" y="81331"/>
                    </a:cubicBezTo>
                    <a:cubicBezTo>
                      <a:pt x="168968" y="99564"/>
                      <a:pt x="146908" y="119550"/>
                      <a:pt x="126453" y="141119"/>
                    </a:cubicBezTo>
                    <a:cubicBezTo>
                      <a:pt x="118666" y="149375"/>
                      <a:pt x="111354" y="158296"/>
                      <a:pt x="104042" y="167027"/>
                    </a:cubicBezTo>
                    <a:cubicBezTo>
                      <a:pt x="102712" y="168831"/>
                      <a:pt x="101715" y="170855"/>
                      <a:pt x="101098" y="173005"/>
                    </a:cubicBezTo>
                    <a:cubicBezTo>
                      <a:pt x="101098" y="173575"/>
                      <a:pt x="102142" y="174619"/>
                      <a:pt x="103092" y="176042"/>
                    </a:cubicBezTo>
                  </a:path>
                </a:pathLst>
              </a:custGeom>
              <a:grpFill/>
              <a:ln w="9496"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7928A321-7CE0-32B2-30A1-BD7D42FE866E}"/>
                  </a:ext>
                </a:extLst>
              </p:cNvPr>
              <p:cNvSpPr/>
              <p:nvPr/>
            </p:nvSpPr>
            <p:spPr>
              <a:xfrm>
                <a:off x="5660524" y="-724743"/>
                <a:ext cx="333068" cy="540294"/>
              </a:xfrm>
              <a:custGeom>
                <a:avLst/>
                <a:gdLst>
                  <a:gd name="connsiteX0" fmla="*/ 322278 w 333068"/>
                  <a:gd name="connsiteY0" fmla="*/ 12157 h 540294"/>
                  <a:gd name="connsiteX1" fmla="*/ 330825 w 333068"/>
                  <a:gd name="connsiteY1" fmla="*/ 27436 h 540294"/>
                  <a:gd name="connsiteX2" fmla="*/ 330825 w 333068"/>
                  <a:gd name="connsiteY2" fmla="*/ 43854 h 540294"/>
                  <a:gd name="connsiteX3" fmla="*/ 324462 w 333068"/>
                  <a:gd name="connsiteY3" fmla="*/ 53913 h 540294"/>
                  <a:gd name="connsiteX4" fmla="*/ 308318 w 333068"/>
                  <a:gd name="connsiteY4" fmla="*/ 76120 h 540294"/>
                  <a:gd name="connsiteX5" fmla="*/ 267199 w 333068"/>
                  <a:gd name="connsiteY5" fmla="*/ 139134 h 540294"/>
                  <a:gd name="connsiteX6" fmla="*/ 241464 w 333068"/>
                  <a:gd name="connsiteY6" fmla="*/ 179562 h 540294"/>
                  <a:gd name="connsiteX7" fmla="*/ 228643 w 333068"/>
                  <a:gd name="connsiteY7" fmla="*/ 199776 h 540294"/>
                  <a:gd name="connsiteX8" fmla="*/ 211835 w 333068"/>
                  <a:gd name="connsiteY8" fmla="*/ 227677 h 540294"/>
                  <a:gd name="connsiteX9" fmla="*/ 193792 w 333068"/>
                  <a:gd name="connsiteY9" fmla="*/ 258710 h 540294"/>
                  <a:gd name="connsiteX10" fmla="*/ 186669 w 333068"/>
                  <a:gd name="connsiteY10" fmla="*/ 270382 h 540294"/>
                  <a:gd name="connsiteX11" fmla="*/ 124373 w 333068"/>
                  <a:gd name="connsiteY11" fmla="*/ 384264 h 540294"/>
                  <a:gd name="connsiteX12" fmla="*/ 94460 w 333068"/>
                  <a:gd name="connsiteY12" fmla="*/ 449556 h 540294"/>
                  <a:gd name="connsiteX13" fmla="*/ 65400 w 333068"/>
                  <a:gd name="connsiteY13" fmla="*/ 513424 h 540294"/>
                  <a:gd name="connsiteX14" fmla="*/ 46407 w 333068"/>
                  <a:gd name="connsiteY14" fmla="*/ 534018 h 540294"/>
                  <a:gd name="connsiteX15" fmla="*/ 33872 w 333068"/>
                  <a:gd name="connsiteY15" fmla="*/ 539332 h 540294"/>
                  <a:gd name="connsiteX16" fmla="*/ 14880 w 333068"/>
                  <a:gd name="connsiteY16" fmla="*/ 532025 h 540294"/>
                  <a:gd name="connsiteX17" fmla="*/ 8992 w 333068"/>
                  <a:gd name="connsiteY17" fmla="*/ 519688 h 540294"/>
                  <a:gd name="connsiteX18" fmla="*/ 6333 w 333068"/>
                  <a:gd name="connsiteY18" fmla="*/ 515417 h 540294"/>
                  <a:gd name="connsiteX19" fmla="*/ 1205 w 333068"/>
                  <a:gd name="connsiteY19" fmla="*/ 497765 h 540294"/>
                  <a:gd name="connsiteX20" fmla="*/ 13645 w 333068"/>
                  <a:gd name="connsiteY20" fmla="*/ 453352 h 540294"/>
                  <a:gd name="connsiteX21" fmla="*/ 39190 w 333068"/>
                  <a:gd name="connsiteY21" fmla="*/ 387965 h 540294"/>
                  <a:gd name="connsiteX22" fmla="*/ 94649 w 333068"/>
                  <a:gd name="connsiteY22" fmla="*/ 274084 h 540294"/>
                  <a:gd name="connsiteX23" fmla="*/ 113642 w 333068"/>
                  <a:gd name="connsiteY23" fmla="*/ 243336 h 540294"/>
                  <a:gd name="connsiteX24" fmla="*/ 118105 w 333068"/>
                  <a:gd name="connsiteY24" fmla="*/ 236028 h 540294"/>
                  <a:gd name="connsiteX25" fmla="*/ 137858 w 333068"/>
                  <a:gd name="connsiteY25" fmla="*/ 202243 h 540294"/>
                  <a:gd name="connsiteX26" fmla="*/ 158370 w 333068"/>
                  <a:gd name="connsiteY26" fmla="*/ 166656 h 540294"/>
                  <a:gd name="connsiteX27" fmla="*/ 178882 w 333068"/>
                  <a:gd name="connsiteY27" fmla="*/ 132966 h 540294"/>
                  <a:gd name="connsiteX28" fmla="*/ 261691 w 333068"/>
                  <a:gd name="connsiteY28" fmla="*/ 15478 h 540294"/>
                  <a:gd name="connsiteX29" fmla="*/ 270713 w 333068"/>
                  <a:gd name="connsiteY29" fmla="*/ 5134 h 540294"/>
                  <a:gd name="connsiteX30" fmla="*/ 284767 w 333068"/>
                  <a:gd name="connsiteY30" fmla="*/ 104 h 540294"/>
                  <a:gd name="connsiteX31" fmla="*/ 291510 w 333068"/>
                  <a:gd name="connsiteY31" fmla="*/ 1148 h 540294"/>
                  <a:gd name="connsiteX32" fmla="*/ 323513 w 333068"/>
                  <a:gd name="connsiteY32" fmla="*/ 11967 h 54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3068" h="540294">
                    <a:moveTo>
                      <a:pt x="322278" y="12157"/>
                    </a:moveTo>
                    <a:lnTo>
                      <a:pt x="330825" y="27436"/>
                    </a:lnTo>
                    <a:cubicBezTo>
                      <a:pt x="333816" y="32500"/>
                      <a:pt x="333816" y="38790"/>
                      <a:pt x="330825" y="43854"/>
                    </a:cubicBezTo>
                    <a:cubicBezTo>
                      <a:pt x="328887" y="47317"/>
                      <a:pt x="326760" y="50675"/>
                      <a:pt x="324462" y="53913"/>
                    </a:cubicBezTo>
                    <a:cubicBezTo>
                      <a:pt x="319144" y="61410"/>
                      <a:pt x="313826" y="68813"/>
                      <a:pt x="308318" y="76120"/>
                    </a:cubicBezTo>
                    <a:cubicBezTo>
                      <a:pt x="293285" y="96227"/>
                      <a:pt x="279544" y="117275"/>
                      <a:pt x="267199" y="139134"/>
                    </a:cubicBezTo>
                    <a:cubicBezTo>
                      <a:pt x="259317" y="153085"/>
                      <a:pt x="250010" y="166086"/>
                      <a:pt x="241464" y="179562"/>
                    </a:cubicBezTo>
                    <a:cubicBezTo>
                      <a:pt x="237095" y="186300"/>
                      <a:pt x="232727" y="193038"/>
                      <a:pt x="228643" y="199776"/>
                    </a:cubicBezTo>
                    <a:cubicBezTo>
                      <a:pt x="222946" y="209266"/>
                      <a:pt x="217723" y="218756"/>
                      <a:pt x="211835" y="227677"/>
                    </a:cubicBezTo>
                    <a:cubicBezTo>
                      <a:pt x="205187" y="237639"/>
                      <a:pt x="199157" y="248003"/>
                      <a:pt x="193792" y="258710"/>
                    </a:cubicBezTo>
                    <a:cubicBezTo>
                      <a:pt x="191750" y="262793"/>
                      <a:pt x="189366" y="266697"/>
                      <a:pt x="186669" y="270382"/>
                    </a:cubicBezTo>
                    <a:cubicBezTo>
                      <a:pt x="161779" y="305941"/>
                      <a:pt x="140887" y="344132"/>
                      <a:pt x="124373" y="384264"/>
                    </a:cubicBezTo>
                    <a:cubicBezTo>
                      <a:pt x="114877" y="406376"/>
                      <a:pt x="104905" y="428013"/>
                      <a:pt x="94460" y="449556"/>
                    </a:cubicBezTo>
                    <a:cubicBezTo>
                      <a:pt x="84013" y="471098"/>
                      <a:pt x="73472" y="491407"/>
                      <a:pt x="65400" y="513424"/>
                    </a:cubicBezTo>
                    <a:cubicBezTo>
                      <a:pt x="62409" y="522744"/>
                      <a:pt x="55458" y="530276"/>
                      <a:pt x="46407" y="534018"/>
                    </a:cubicBezTo>
                    <a:cubicBezTo>
                      <a:pt x="42229" y="535726"/>
                      <a:pt x="38146" y="537814"/>
                      <a:pt x="33872" y="539332"/>
                    </a:cubicBezTo>
                    <a:cubicBezTo>
                      <a:pt x="26608" y="542027"/>
                      <a:pt x="18460" y="538896"/>
                      <a:pt x="14880" y="532025"/>
                    </a:cubicBezTo>
                    <a:cubicBezTo>
                      <a:pt x="12885" y="527944"/>
                      <a:pt x="10986" y="523768"/>
                      <a:pt x="8992" y="519688"/>
                    </a:cubicBezTo>
                    <a:cubicBezTo>
                      <a:pt x="8232" y="518169"/>
                      <a:pt x="7567" y="516081"/>
                      <a:pt x="6333" y="515417"/>
                    </a:cubicBezTo>
                    <a:cubicBezTo>
                      <a:pt x="-2119" y="511336"/>
                      <a:pt x="-125" y="504693"/>
                      <a:pt x="1205" y="497765"/>
                    </a:cubicBezTo>
                    <a:cubicBezTo>
                      <a:pt x="4405" y="482712"/>
                      <a:pt x="8564" y="467877"/>
                      <a:pt x="13645" y="453352"/>
                    </a:cubicBezTo>
                    <a:cubicBezTo>
                      <a:pt x="21147" y="431145"/>
                      <a:pt x="29884" y="409413"/>
                      <a:pt x="39190" y="387965"/>
                    </a:cubicBezTo>
                    <a:cubicBezTo>
                      <a:pt x="55904" y="349182"/>
                      <a:pt x="74394" y="311221"/>
                      <a:pt x="94649" y="274084"/>
                    </a:cubicBezTo>
                    <a:cubicBezTo>
                      <a:pt x="100262" y="263406"/>
                      <a:pt x="106605" y="253131"/>
                      <a:pt x="113642" y="243336"/>
                    </a:cubicBezTo>
                    <a:cubicBezTo>
                      <a:pt x="115465" y="241119"/>
                      <a:pt x="116966" y="238660"/>
                      <a:pt x="118105" y="236028"/>
                    </a:cubicBezTo>
                    <a:cubicBezTo>
                      <a:pt x="123689" y="224209"/>
                      <a:pt x="130299" y="212905"/>
                      <a:pt x="137858" y="202243"/>
                    </a:cubicBezTo>
                    <a:cubicBezTo>
                      <a:pt x="144410" y="190191"/>
                      <a:pt x="151438" y="178423"/>
                      <a:pt x="158370" y="166656"/>
                    </a:cubicBezTo>
                    <a:cubicBezTo>
                      <a:pt x="165303" y="154888"/>
                      <a:pt x="171855" y="144164"/>
                      <a:pt x="178882" y="132966"/>
                    </a:cubicBezTo>
                    <a:cubicBezTo>
                      <a:pt x="204057" y="92150"/>
                      <a:pt x="231711" y="52914"/>
                      <a:pt x="261691" y="15478"/>
                    </a:cubicBezTo>
                    <a:cubicBezTo>
                      <a:pt x="264521" y="11877"/>
                      <a:pt x="267531" y="8424"/>
                      <a:pt x="270713" y="5134"/>
                    </a:cubicBezTo>
                    <a:cubicBezTo>
                      <a:pt x="274369" y="1382"/>
                      <a:pt x="279554" y="-475"/>
                      <a:pt x="284767" y="104"/>
                    </a:cubicBezTo>
                    <a:cubicBezTo>
                      <a:pt x="287046" y="166"/>
                      <a:pt x="289316" y="516"/>
                      <a:pt x="291510" y="1148"/>
                    </a:cubicBezTo>
                    <a:cubicBezTo>
                      <a:pt x="302240" y="4659"/>
                      <a:pt x="312971" y="8361"/>
                      <a:pt x="323513" y="11967"/>
                    </a:cubicBezTo>
                  </a:path>
                </a:pathLst>
              </a:custGeom>
              <a:grpFill/>
              <a:ln w="9496"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443BCF29-FE30-EEF9-97BD-C15700FF0EC6}"/>
                  </a:ext>
                </a:extLst>
              </p:cNvPr>
              <p:cNvSpPr/>
              <p:nvPr/>
            </p:nvSpPr>
            <p:spPr>
              <a:xfrm>
                <a:off x="5588240" y="-82064"/>
                <a:ext cx="97217" cy="64492"/>
              </a:xfrm>
              <a:custGeom>
                <a:avLst/>
                <a:gdLst>
                  <a:gd name="connsiteX0" fmla="*/ 25057 w 97217"/>
                  <a:gd name="connsiteY0" fmla="*/ 0 h 64492"/>
                  <a:gd name="connsiteX1" fmla="*/ 35788 w 97217"/>
                  <a:gd name="connsiteY1" fmla="*/ 1613 h 64492"/>
                  <a:gd name="connsiteX2" fmla="*/ 57724 w 97217"/>
                  <a:gd name="connsiteY2" fmla="*/ 3227 h 64492"/>
                  <a:gd name="connsiteX3" fmla="*/ 76717 w 97217"/>
                  <a:gd name="connsiteY3" fmla="*/ 8731 h 64492"/>
                  <a:gd name="connsiteX4" fmla="*/ 94760 w 97217"/>
                  <a:gd name="connsiteY4" fmla="*/ 28850 h 64492"/>
                  <a:gd name="connsiteX5" fmla="*/ 94760 w 97217"/>
                  <a:gd name="connsiteY5" fmla="*/ 44888 h 64492"/>
                  <a:gd name="connsiteX6" fmla="*/ 80041 w 97217"/>
                  <a:gd name="connsiteY6" fmla="*/ 61401 h 64492"/>
                  <a:gd name="connsiteX7" fmla="*/ 70544 w 97217"/>
                  <a:gd name="connsiteY7" fmla="*/ 64438 h 64492"/>
                  <a:gd name="connsiteX8" fmla="*/ 46993 w 97217"/>
                  <a:gd name="connsiteY8" fmla="*/ 60642 h 64492"/>
                  <a:gd name="connsiteX9" fmla="*/ 13186 w 97217"/>
                  <a:gd name="connsiteY9" fmla="*/ 38909 h 64492"/>
                  <a:gd name="connsiteX10" fmla="*/ 1126 w 97217"/>
                  <a:gd name="connsiteY10" fmla="*/ 18316 h 64492"/>
                  <a:gd name="connsiteX11" fmla="*/ 6472 w 97217"/>
                  <a:gd name="connsiteY11" fmla="*/ 3123 h 64492"/>
                  <a:gd name="connsiteX12" fmla="*/ 8913 w 97217"/>
                  <a:gd name="connsiteY12" fmla="*/ 2278 h 64492"/>
                  <a:gd name="connsiteX13" fmla="*/ 17270 w 97217"/>
                  <a:gd name="connsiteY13" fmla="*/ 569 h 64492"/>
                  <a:gd name="connsiteX14" fmla="*/ 25152 w 97217"/>
                  <a:gd name="connsiteY14" fmla="*/ 0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217" h="64492">
                    <a:moveTo>
                      <a:pt x="25057" y="0"/>
                    </a:moveTo>
                    <a:cubicBezTo>
                      <a:pt x="28665" y="335"/>
                      <a:pt x="32245" y="873"/>
                      <a:pt x="35788" y="1613"/>
                    </a:cubicBezTo>
                    <a:cubicBezTo>
                      <a:pt x="42910" y="3665"/>
                      <a:pt x="50383" y="4214"/>
                      <a:pt x="57724" y="3227"/>
                    </a:cubicBezTo>
                    <a:cubicBezTo>
                      <a:pt x="64524" y="2611"/>
                      <a:pt x="71304" y="4576"/>
                      <a:pt x="76717" y="8731"/>
                    </a:cubicBezTo>
                    <a:cubicBezTo>
                      <a:pt x="84314" y="13832"/>
                      <a:pt x="90515" y="20747"/>
                      <a:pt x="94760" y="28850"/>
                    </a:cubicBezTo>
                    <a:cubicBezTo>
                      <a:pt x="98036" y="33696"/>
                      <a:pt x="98036" y="40043"/>
                      <a:pt x="94760" y="44888"/>
                    </a:cubicBezTo>
                    <a:cubicBezTo>
                      <a:pt x="90810" y="51175"/>
                      <a:pt x="85834" y="56757"/>
                      <a:pt x="80041" y="61401"/>
                    </a:cubicBezTo>
                    <a:cubicBezTo>
                      <a:pt x="77420" y="63662"/>
                      <a:pt x="73991" y="64759"/>
                      <a:pt x="70544" y="64438"/>
                    </a:cubicBezTo>
                    <a:cubicBezTo>
                      <a:pt x="62662" y="63299"/>
                      <a:pt x="54685" y="62445"/>
                      <a:pt x="46993" y="60642"/>
                    </a:cubicBezTo>
                    <a:cubicBezTo>
                      <a:pt x="33556" y="57503"/>
                      <a:pt x="21619" y="49828"/>
                      <a:pt x="13186" y="38909"/>
                    </a:cubicBezTo>
                    <a:cubicBezTo>
                      <a:pt x="8334" y="32564"/>
                      <a:pt x="4288" y="25648"/>
                      <a:pt x="1126" y="18316"/>
                    </a:cubicBezTo>
                    <a:cubicBezTo>
                      <a:pt x="-1600" y="12645"/>
                      <a:pt x="793" y="5843"/>
                      <a:pt x="6472" y="3123"/>
                    </a:cubicBezTo>
                    <a:cubicBezTo>
                      <a:pt x="7251" y="2749"/>
                      <a:pt x="8068" y="2466"/>
                      <a:pt x="8913" y="2278"/>
                    </a:cubicBezTo>
                    <a:cubicBezTo>
                      <a:pt x="11657" y="1508"/>
                      <a:pt x="14449" y="937"/>
                      <a:pt x="17270" y="569"/>
                    </a:cubicBezTo>
                    <a:cubicBezTo>
                      <a:pt x="19454" y="569"/>
                      <a:pt x="21733" y="569"/>
                      <a:pt x="25152" y="0"/>
                    </a:cubicBezTo>
                  </a:path>
                </a:pathLst>
              </a:custGeom>
              <a:grpFill/>
              <a:ln w="9496"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60624212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765587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8262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41912BEC-29C6-1FD2-2617-70611775ED9A}"/>
              </a:ext>
            </a:extLst>
          </p:cNvPr>
          <p:cNvSpPr txBox="1">
            <a:spLocks/>
          </p:cNvSpPr>
          <p:nvPr/>
        </p:nvSpPr>
        <p:spPr bwMode="white">
          <a:xfrm>
            <a:off x="314826" y="574839"/>
            <a:ext cx="4063886" cy="304559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0000"/>
              </a:lnSpc>
              <a:spcBef>
                <a:spcPct val="0"/>
              </a:spcBef>
              <a:spcAft>
                <a:spcPct val="0"/>
              </a:spcAft>
              <a:defRPr lang="en-US" sz="3600" b="0" i="0" u="none" kern="1200" dirty="0">
                <a:solidFill>
                  <a:schemeClr val="bg2"/>
                </a:solidFill>
                <a:latin typeface="+mj-lt"/>
                <a:ea typeface="ＭＳ Ｐゴシック" charset="0"/>
                <a:cs typeface="CiscoSansTT Light" panose="020B0503020201020303" pitchFamily="34"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r>
              <a:rPr lang="en-US" dirty="0"/>
              <a:t>“We just copy/paste CLI commands and it’s been working for us for years. What’s the worst that can happen?”</a:t>
            </a:r>
          </a:p>
        </p:txBody>
      </p:sp>
      <p:sp>
        <p:nvSpPr>
          <p:cNvPr id="6" name="Text Placeholder 3">
            <a:extLst>
              <a:ext uri="{FF2B5EF4-FFF2-40B4-BE49-F238E27FC236}">
                <a16:creationId xmlns:a16="http://schemas.microsoft.com/office/drawing/2014/main" id="{E56A5FF1-411A-F9F9-57BD-A4762F3AAC96}"/>
              </a:ext>
            </a:extLst>
          </p:cNvPr>
          <p:cNvSpPr txBox="1">
            <a:spLocks/>
          </p:cNvSpPr>
          <p:nvPr/>
        </p:nvSpPr>
        <p:spPr>
          <a:xfrm>
            <a:off x="314826" y="3545077"/>
            <a:ext cx="7791858" cy="349356"/>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r>
              <a:rPr lang="en-US" dirty="0">
                <a:solidFill>
                  <a:schemeClr val="bg2"/>
                </a:solidFill>
              </a:rPr>
              <a:t>Network Engineer from the Dark Ages</a:t>
            </a:r>
          </a:p>
        </p:txBody>
      </p:sp>
      <p:pic>
        <p:nvPicPr>
          <p:cNvPr id="7" name="Picture 6">
            <a:extLst>
              <a:ext uri="{FF2B5EF4-FFF2-40B4-BE49-F238E27FC236}">
                <a16:creationId xmlns:a16="http://schemas.microsoft.com/office/drawing/2014/main" id="{CB1F6A18-965A-1CDF-5B69-92E6AE2D889F}"/>
              </a:ext>
            </a:extLst>
          </p:cNvPr>
          <p:cNvPicPr>
            <a:picLocks noChangeAspect="1"/>
          </p:cNvPicPr>
          <p:nvPr/>
        </p:nvPicPr>
        <p:blipFill>
          <a:blip r:embed="rId3"/>
          <a:stretch>
            <a:fillRect/>
          </a:stretch>
        </p:blipFill>
        <p:spPr>
          <a:xfrm>
            <a:off x="5642521" y="1598423"/>
            <a:ext cx="2558104" cy="1887017"/>
          </a:xfrm>
          <a:prstGeom prst="rect">
            <a:avLst/>
          </a:prstGeom>
        </p:spPr>
      </p:pic>
    </p:spTree>
    <p:extLst>
      <p:ext uri="{BB962C8B-B14F-4D97-AF65-F5344CB8AC3E}">
        <p14:creationId xmlns:p14="http://schemas.microsoft.com/office/powerpoint/2010/main" val="2832014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2530EF-5C95-CA60-4E69-82E25F4FA522}"/>
              </a:ext>
            </a:extLst>
          </p:cNvPr>
          <p:cNvSpPr>
            <a:spLocks noGrp="1"/>
          </p:cNvSpPr>
          <p:nvPr>
            <p:ph type="title"/>
          </p:nvPr>
        </p:nvSpPr>
        <p:spPr>
          <a:xfrm>
            <a:off x="278762" y="1147306"/>
            <a:ext cx="4204028" cy="1941922"/>
          </a:xfrm>
        </p:spPr>
        <p:txBody>
          <a:bodyPr/>
          <a:lstStyle/>
          <a:p>
            <a:r>
              <a:rPr lang="en-US" sz="2400" dirty="0"/>
              <a:t>The "London Whale" trading scandal was a case of a complex and risky trading strategy that went wrong due to a mistake in the spreadsheet model used by the traders. </a:t>
            </a:r>
            <a:br>
              <a:rPr lang="en-US" sz="2400" dirty="0"/>
            </a:br>
            <a:br>
              <a:rPr lang="en-US" dirty="0"/>
            </a:br>
            <a:r>
              <a:rPr lang="en-US" sz="2400" dirty="0"/>
              <a:t>The error involved copying and pasting values from one file to another without checking if they were correct or consistent.</a:t>
            </a:r>
            <a:endParaRPr lang="en-US" dirty="0"/>
          </a:p>
        </p:txBody>
      </p:sp>
      <p:sp>
        <p:nvSpPr>
          <p:cNvPr id="8" name="TextBox 7">
            <a:extLst>
              <a:ext uri="{FF2B5EF4-FFF2-40B4-BE49-F238E27FC236}">
                <a16:creationId xmlns:a16="http://schemas.microsoft.com/office/drawing/2014/main" id="{22375D1C-EB03-FEC9-C018-15A267013B87}"/>
              </a:ext>
            </a:extLst>
          </p:cNvPr>
          <p:cNvSpPr txBox="1"/>
          <p:nvPr/>
        </p:nvSpPr>
        <p:spPr>
          <a:xfrm>
            <a:off x="212351" y="4104906"/>
            <a:ext cx="5598368" cy="461665"/>
          </a:xfrm>
          <a:prstGeom prst="rect">
            <a:avLst/>
          </a:prstGeom>
          <a:noFill/>
        </p:spPr>
        <p:txBody>
          <a:bodyPr wrap="square" rtlCol="0">
            <a:spAutoFit/>
          </a:bodyPr>
          <a:lstStyle/>
          <a:p>
            <a:r>
              <a:rPr lang="en-US" sz="2400" dirty="0">
                <a:solidFill>
                  <a:schemeClr val="accent2"/>
                </a:solidFill>
                <a:latin typeface="+mn-lt"/>
              </a:rPr>
              <a:t>$6 billion loss for JPMorgan Chase!</a:t>
            </a:r>
          </a:p>
        </p:txBody>
      </p:sp>
      <p:pic>
        <p:nvPicPr>
          <p:cNvPr id="9" name="Graphic 8" descr="Whale outline">
            <a:extLst>
              <a:ext uri="{FF2B5EF4-FFF2-40B4-BE49-F238E27FC236}">
                <a16:creationId xmlns:a16="http://schemas.microsoft.com/office/drawing/2014/main" id="{5E750078-EEEF-5FCC-1D8B-DE03A577D01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92353" y="1941115"/>
            <a:ext cx="557559" cy="557559"/>
          </a:xfrm>
          <a:prstGeom prst="rect">
            <a:avLst/>
          </a:prstGeom>
        </p:spPr>
      </p:pic>
    </p:spTree>
    <p:extLst>
      <p:ext uri="{BB962C8B-B14F-4D97-AF65-F5344CB8AC3E}">
        <p14:creationId xmlns:p14="http://schemas.microsoft.com/office/powerpoint/2010/main" val="235848919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1"/>
  <p:tag name="MMPROD_UIDATA" val="&lt;database version=&quot;11.0&quot;&gt;&lt;object type=&quot;1&quot; unique_id=&quot;10001&quot;&gt;&lt;object type=&quot;2&quot; unique_id=&quot;10002&quot;&gt;&lt;object type=&quot;3&quot; unique_id=&quot;184153&quot;&gt;&lt;property id=&quot;20148&quot; value=&quot;5&quot;/&gt;&lt;property id=&quot;20300&quot; value=&quot;Slide 6 - &amp;quot;Use this slide for transitions&amp;quot;&quot;/&gt;&lt;property id=&quot;20307&quot; value=&quot;257&quot;/&gt;&lt;/object&gt;&lt;object type=&quot;3&quot; unique_id=&quot;184154&quot;&gt;&lt;property id=&quot;20148&quot; value=&quot;5&quot;/&gt;&lt;property id=&quot;20300&quot; value=&quot;Slide 25 - &amp;quot;Color palette&amp;quot;&quot;/&gt;&lt;property id=&quot;20307&quot; value=&quot;258&quot;/&gt;&lt;/object&gt;&lt;object type=&quot;3&quot; unique_id=&quot;184155&quot;&gt;&lt;property id=&quot;20148&quot; value=&quot;5&quot;/&gt;&lt;property id=&quot;20300&quot; value=&quot;Slide 13 - &amp;quot;Two-column layout&amp;quot;&quot;/&gt;&lt;property id=&quot;20307&quot; value=&quot;259&quot;/&gt;&lt;/object&gt;&lt;object type=&quot;3&quot; unique_id=&quot;184156&quot;&gt;&lt;property id=&quot;20148&quot; value=&quot;5&quot;/&gt;&lt;property id=&quot;20300&quot; value=&quot;Slide 19 - &amp;quot;This is a sample headline&amp;quot;&quot;/&gt;&lt;property id=&quot;20307&quot; value=&quot;260&quot;/&gt;&lt;/object&gt;&lt;object type=&quot;3&quot; unique_id=&quot;184157&quot;&gt;&lt;property id=&quot;20148&quot; value=&quot;5&quot;/&gt;&lt;property id=&quot;20300&quot; value=&quot;Slide 20 - &amp;quot;Slide title&amp;quot;&quot;/&gt;&lt;property id=&quot;20307&quot; value=&quot;261&quot;/&gt;&lt;/object&gt;&lt;object type=&quot;3&quot; unique_id=&quot;184158&quot;&gt;&lt;property id=&quot;20148&quot; value=&quot;5&quot;/&gt;&lt;property id=&quot;20300&quot; value=&quot;Slide 10 - &amp;quot;This is a sample headline&amp;quot;&quot;/&gt;&lt;property id=&quot;20307&quot; value=&quot;262&quot;/&gt;&lt;/object&gt;&lt;object type=&quot;3&quot; unique_id=&quot;184159&quot;&gt;&lt;property id=&quot;20148&quot; value=&quot;5&quot;/&gt;&lt;property id=&quot;20300&quot; value=&quot;Slide 11 - &amp;quot;This is a sample headline&amp;quot;&quot;/&gt;&lt;property id=&quot;20307&quot; value=&quot;263&quot;/&gt;&lt;/object&gt;&lt;object type=&quot;3&quot; unique_id=&quot;184160&quot;&gt;&lt;property id=&quot;20148&quot; value=&quot;5&quot;/&gt;&lt;property id=&quot;20300&quot; value=&quot;Slide 12 - &amp;quot;This is a sample headline&amp;quot;&quot;/&gt;&lt;property id=&quot;20307&quot; value=&quot;264&quot;/&gt;&lt;/object&gt;&lt;object type=&quot;3&quot; unique_id=&quot;184161&quot;&gt;&lt;property id=&quot;20148&quot; value=&quot;5&quot;/&gt;&lt;property id=&quot;20300&quot; value=&quot;Slide 14 - &amp;quot;This is a sample headline&amp;quot;&quot;/&gt;&lt;property id=&quot;20307&quot; value=&quot;265&quot;/&gt;&lt;/object&gt;&lt;object type=&quot;3&quot; unique_id=&quot;184162&quot;&gt;&lt;property id=&quot;20148&quot; value=&quot;5&quot;/&gt;&lt;property id=&quot;20300&quot; value=&quot;Slide 15 - &amp;quot;This is a sample headline&amp;quot;&quot;/&gt;&lt;property id=&quot;20307&quot; value=&quot;266&quot;/&gt;&lt;/object&gt;&lt;object type=&quot;3&quot; unique_id=&quot;184163&quot;&gt;&lt;property id=&quot;20148&quot; value=&quot;5&quot;/&gt;&lt;property id=&quot;20300&quot; value=&quot;Slide 16 - &amp;quot;This is a sample headline&amp;quot;&quot;/&gt;&lt;property id=&quot;20307&quot; value=&quot;267&quot;/&gt;&lt;/object&gt;&lt;object type=&quot;3&quot; unique_id=&quot;184164&quot;&gt;&lt;property id=&quot;20148&quot; value=&quot;5&quot;/&gt;&lt;property id=&quot;20300&quot; value=&quot;Slide 21 - &amp;quot;Use this layout when pairing words with a picture.&amp;quot;&quot;/&gt;&lt;property id=&quot;20307&quot; value=&quot;268&quot;/&gt;&lt;/object&gt;&lt;object type=&quot;3&quot; unique_id=&quot;184165&quot;&gt;&lt;property id=&quot;20148&quot; value=&quot;5&quot;/&gt;&lt;property id=&quot;20300&quot; value=&quot;Slide 22 - &amp;quot;Use this layout when pairing words with a picture.&amp;quot;&quot;/&gt;&lt;property id=&quot;20307&quot; value=&quot;269&quot;/&gt;&lt;/object&gt;&lt;object type=&quot;3&quot; unique_id=&quot;184166&quot;&gt;&lt;property id=&quot;20148&quot; value=&quot;5&quot;/&gt;&lt;property id=&quot;20300&quot; value=&quot;Slide 23&quot;/&gt;&lt;property id=&quot;20307&quot; value=&quot;270&quot;/&gt;&lt;/object&gt;&lt;object type=&quot;3&quot; unique_id=&quot;198815&quot;&gt;&lt;property id=&quot;20148&quot; value=&quot;5&quot;/&gt;&lt;property id=&quot;20300&quot; value=&quot;Slide 24 - &amp;quot;Best practices&amp;quot;&quot;/&gt;&lt;property id=&quot;20307&quot; value=&quot;286&quot;/&gt;&lt;/object&gt;&lt;object type=&quot;3&quot; unique_id=&quot;198816&quot;&gt;&lt;property id=&quot;20148&quot; value=&quot;5&quot;/&gt;&lt;property id=&quot;20300&quot; value=&quot;Slide 26 - &amp;quot;Only use the themes provided&amp;quot;&quot;/&gt;&lt;property id=&quot;20307&quot; value=&quot;287&quot;/&gt;&lt;/object&gt;&lt;object type=&quot;3&quot; unique_id=&quot;198998&quot;&gt;&lt;property id=&quot;20148&quot; value=&quot;5&quot;/&gt;&lt;property id=&quot;20300&quot; value=&quot;Slide 27 - &amp;quot;Seven tips for better presentations&amp;quot;&quot;/&gt;&lt;property id=&quot;20307&quot; value=&quot;288&quot;/&gt;&lt;/object&gt;&lt;object type=&quot;3&quot; unique_id=&quot;199061&quot;&gt;&lt;property id=&quot;20148&quot; value=&quot;5&quot;/&gt;&lt;property id=&quot;20300&quot; value=&quot;Slide 1 - &amp;quot;Please read&amp;quot;&quot;/&gt;&lt;property id=&quot;20307&quot; value=&quot;303&quot;/&gt;&lt;/object&gt;&lt;object type=&quot;3&quot; unique_id=&quot;199062&quot;&gt;&lt;property id=&quot;20148&quot; value=&quot;5&quot;/&gt;&lt;property id=&quot;20300&quot; value=&quot;Slide 2 - &amp;quot;Everyone is responsible  for security&amp;quot;&quot;/&gt;&lt;property id=&quot;20307&quot; value=&quot;443&quot;/&gt;&lt;/object&gt;&lt;object type=&quot;3&quot; unique_id=&quot;199063&quot;&gt;&lt;property id=&quot;20148&quot; value=&quot;5&quot;/&gt;&lt;property id=&quot;20300&quot; value=&quot;Slide 3 - &amp;quot;Please read&amp;quot;&quot;/&gt;&lt;property id=&quot;20307&quot; value=&quot;444&quot;/&gt;&lt;/object&gt;&lt;object type=&quot;3&quot; unique_id=&quot;199064&quot;&gt;&lt;property id=&quot;20148&quot; value=&quot;5&quot;/&gt;&lt;property id=&quot;20300&quot; value=&quot;Slide 4 - &amp;quot;Color themes&amp;quot;&quot;/&gt;&lt;property id=&quot;20307&quot; value=&quot;445&quot;/&gt;&lt;/object&gt;&lt;object type=&quot;3&quot; unique_id=&quot;199065&quot;&gt;&lt;property id=&quot;20148&quot; value=&quot;5&quot;/&gt;&lt;property id=&quot;20300&quot; value=&quot;Slide 5 - &amp;quot;Presentation Title Goes Here&amp;quot;&quot;/&gt;&lt;property id=&quot;20307&quot; value=&quot;256&quot;/&gt;&lt;/object&gt;&lt;object type=&quot;3&quot; unique_id=&quot;199066&quot;&gt;&lt;property id=&quot;20148&quot; value=&quot;5&quot;/&gt;&lt;property id=&quot;20300&quot; value=&quot;Slide 7 - &amp;quot;Use this slide for transitions&amp;quot;&quot;/&gt;&lt;property id=&quot;20307&quot; value=&quot;302&quot;/&gt;&lt;/object&gt;&lt;object type=&quot;3&quot; unique_id=&quot;199067&quot;&gt;&lt;property id=&quot;20148&quot; value=&quot;5&quot;/&gt;&lt;property id=&quot;20300&quot; value=&quot;Slide 8 - &amp;quot;“Design is the silent  ambassador of your brand.”&amp;quot;&quot;/&gt;&lt;property id=&quot;20307&quot; value=&quot;293&quot;/&gt;&lt;/object&gt;&lt;object type=&quot;3&quot; unique_id=&quot;199068&quot;&gt;&lt;property id=&quot;20148&quot; value=&quot;5&quot;/&gt;&lt;property id=&quot;20300&quot; value=&quot;Slide 9 - &amp;quot;“Design is the silent  ambassador of your brand.”&amp;quot;&quot;/&gt;&lt;property id=&quot;20307&quot; value=&quot;301&quot;/&gt;&lt;/object&gt;&lt;object type=&quot;3&quot; unique_id=&quot;199069&quot;&gt;&lt;property id=&quot;20148&quot; value=&quot;5&quot;/&gt;&lt;property id=&quot;20300&quot; value=&quot;Slide 17 - &amp;quot;Bar charts&amp;quot;&quot;/&gt;&lt;property id=&quot;20307&quot; value=&quot;298&quot;/&gt;&lt;/object&gt;&lt;object type=&quot;3&quot; unique_id=&quot;199070&quot;&gt;&lt;property id=&quot;20148&quot; value=&quot;5&quot;/&gt;&lt;property id=&quot;20300&quot; value=&quot;Slide 18 - &amp;quot;Line charts&amp;quot;&quot;/&gt;&lt;property id=&quot;20307&quot; value=&quot;300&quot;/&gt;&lt;/object&gt;&lt;object type=&quot;3&quot; unique_id=&quot;199071&quot;&gt;&lt;property id=&quot;20148&quot; value=&quot;5&quot;/&gt;&lt;property id=&quot;20300&quot; value=&quot;Slide 28&quot;/&gt;&lt;property id=&quot;20307&quot; value=&quot;290&quot;/&gt;&lt;/object&gt;&lt;/object&gt;&lt;object type=&quot;8&quot; unique_id=&quot;10268&quot;&gt;&lt;/object&gt;&lt;/object&gt;&lt;/database&gt;"/>
  <p:tag name="SECTOMILLISECCONVERTED" val="1"/>
</p:tagLst>
</file>

<file path=ppt/theme/theme1.xml><?xml version="1.0" encoding="utf-8"?>
<a:theme xmlns:a="http://schemas.openxmlformats.org/drawingml/2006/main" name="Cisco Live 2024">
  <a:themeElements>
    <a:clrScheme name="Custom 62">
      <a:dk1>
        <a:srgbClr val="101820"/>
      </a:dk1>
      <a:lt1>
        <a:srgbClr val="0D274D"/>
      </a:lt1>
      <a:dk2>
        <a:srgbClr val="0051AF"/>
      </a:dk2>
      <a:lt2>
        <a:srgbClr val="FFFFFF"/>
      </a:lt2>
      <a:accent1>
        <a:srgbClr val="00BCEB"/>
      </a:accent1>
      <a:accent2>
        <a:srgbClr val="74BF4B"/>
      </a:accent2>
      <a:accent3>
        <a:srgbClr val="0051AF"/>
      </a:accent3>
      <a:accent4>
        <a:srgbClr val="9E9EA2"/>
      </a:accent4>
      <a:accent5>
        <a:srgbClr val="FBAB18"/>
      </a:accent5>
      <a:accent6>
        <a:srgbClr val="E3241B"/>
      </a:accent6>
      <a:hlink>
        <a:srgbClr val="00BCEB"/>
      </a:hlink>
      <a:folHlink>
        <a:srgbClr val="0051AF"/>
      </a:folHlink>
    </a:clrScheme>
    <a:fontScheme name="Custom 3">
      <a:majorFont>
        <a:latin typeface="CiscoSansTT Light"/>
        <a:ea typeface=""/>
        <a:cs typeface=""/>
      </a:majorFont>
      <a:minorFont>
        <a:latin typeface="CiscoSansTT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smtClean="0">
            <a:latin typeface="+mn-lt"/>
          </a:defRPr>
        </a:defPPr>
      </a:lstStyle>
    </a:txDef>
  </a:objectDefaults>
  <a:extraClrSchemeLst/>
  <a:extLst>
    <a:ext uri="{05A4C25C-085E-4340-85A3-A5531E510DB2}">
      <thm15:themeFamily xmlns:thm15="http://schemas.microsoft.com/office/thememl/2012/main" name="Cisco Corporate Template Prototype_Aug_2017" id="{4E692306-BB5E-4389-8512-B70B45577D04}" vid="{BDAD62F5-9CDD-42BF-A677-E02F4F0731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Files xmlns="5ad2d37b-16ea-4274-9da9-da32d366390e" xsi:nil="true"/>
    <lcf76f155ced4ddcb4097134ff3c332f xmlns="5ad2d37b-16ea-4274-9da9-da32d366390e">
      <Terms xmlns="http://schemas.microsoft.com/office/infopath/2007/PartnerControls"/>
    </lcf76f155ced4ddcb4097134ff3c332f>
    <TaxCatchAll xmlns="fdc10f26-a213-4e6e-911f-1a4acfd3bda4"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57D9DFCFCD6B04180C81A4A640A75E0" ma:contentTypeVersion="18" ma:contentTypeDescription="Create a new document." ma:contentTypeScope="" ma:versionID="cd13243ed802cb7918872ffa6cdcaa2d">
  <xsd:schema xmlns:xsd="http://www.w3.org/2001/XMLSchema" xmlns:xs="http://www.w3.org/2001/XMLSchema" xmlns:p="http://schemas.microsoft.com/office/2006/metadata/properties" xmlns:ns2="5ad2d37b-16ea-4274-9da9-da32d366390e" xmlns:ns3="fdc10f26-a213-4e6e-911f-1a4acfd3bda4" targetNamespace="http://schemas.microsoft.com/office/2006/metadata/properties" ma:root="true" ma:fieldsID="ef15016482004f00ab669011339a3d86" ns2:_="" ns3:_="">
    <xsd:import namespace="5ad2d37b-16ea-4274-9da9-da32d366390e"/>
    <xsd:import namespace="fdc10f26-a213-4e6e-911f-1a4acfd3bda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LengthInSeconds" minOccurs="0"/>
                <xsd:element ref="ns2:File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ad2d37b-16ea-4274-9da9-da32d36639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Files" ma:index="20" nillable="true" ma:displayName="Files" ma:format="Dropdown" ma:internalName="Files" ma:percentage="FALSE">
      <xsd:simpleType>
        <xsd:restriction base="dms:Number"/>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710261dd-85c0-4e16-8580-30375acfae1f"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dc10f26-a213-4e6e-911f-1a4acfd3bda4"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9f7aa556-cb25-4254-98ae-dcf89ca4d29b}" ma:internalName="TaxCatchAll" ma:showField="CatchAllData" ma:web="fdc10f26-a213-4e6e-911f-1a4acfd3bda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8E4EFF4-7933-4C4D-8C49-520EFA305832}">
  <ds:schemaRefs>
    <ds:schemaRef ds:uri="http://schemas.microsoft.com/office/2006/metadata/properties"/>
    <ds:schemaRef ds:uri="http://schemas.microsoft.com/office/infopath/2007/PartnerControls"/>
    <ds:schemaRef ds:uri="5ad2d37b-16ea-4274-9da9-da32d366390e"/>
    <ds:schemaRef ds:uri="fdc10f26-a213-4e6e-911f-1a4acfd3bda4"/>
  </ds:schemaRefs>
</ds:datastoreItem>
</file>

<file path=customXml/itemProps2.xml><?xml version="1.0" encoding="utf-8"?>
<ds:datastoreItem xmlns:ds="http://schemas.openxmlformats.org/officeDocument/2006/customXml" ds:itemID="{620B584F-65AA-4D37-8DD9-31D1077121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ad2d37b-16ea-4274-9da9-da32d366390e"/>
    <ds:schemaRef ds:uri="fdc10f26-a213-4e6e-911f-1a4acfd3bda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2DE50F8-0786-486D-8C69-0C47DE7EBE0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3383</Words>
  <Application>Microsoft Macintosh PowerPoint</Application>
  <PresentationFormat>On-screen Show (16:9)</PresentationFormat>
  <Paragraphs>548</Paragraphs>
  <Slides>75</Slides>
  <Notes>73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75</vt:i4>
      </vt:variant>
    </vt:vector>
  </HeadingPairs>
  <TitlesOfParts>
    <vt:vector size="80" baseType="lpstr">
      <vt:lpstr>ＭＳ Ｐゴシック</vt:lpstr>
      <vt:lpstr>Arial</vt:lpstr>
      <vt:lpstr>CiscoSansTT Light</vt:lpstr>
      <vt:lpstr>Courier New</vt:lpstr>
      <vt:lpstr>Cisco Live 2024</vt:lpstr>
      <vt:lpstr>PowerPoint Presentation</vt:lpstr>
      <vt:lpstr>Intro to Ansible for Automation</vt:lpstr>
      <vt:lpstr>Cisco Webex App </vt:lpstr>
      <vt:lpstr>Introduction</vt:lpstr>
      <vt:lpstr>Speaker</vt:lpstr>
      <vt:lpstr>Speaker</vt:lpstr>
      <vt:lpstr>“Ansible enables you to simplify complex tasks, increase efficiency, and ensure consistency in your IT environment.”</vt:lpstr>
      <vt:lpstr>PowerPoint Presentation</vt:lpstr>
      <vt:lpstr>The "London Whale" trading scandal was a case of a complex and risky trading strategy that went wrong due to a mistake in the spreadsheet model used by the traders.   The error involved copying and pasting values from one file to another without checking if they were correct or consistent.</vt:lpstr>
      <vt:lpstr>PowerPoint Presentation</vt:lpstr>
      <vt:lpstr>PowerPoint Presentation</vt:lpstr>
      <vt:lpstr>PowerPoint Presentation</vt:lpstr>
      <vt:lpstr>PowerPoint Presentation</vt:lpstr>
      <vt:lpstr>Getting Started</vt:lpstr>
      <vt:lpstr>Ansible</vt:lpstr>
      <vt:lpstr>Ansible</vt:lpstr>
      <vt:lpstr>Ansible playbook</vt:lpstr>
      <vt:lpstr>First Steps</vt:lpstr>
      <vt:lpstr>Set-up Commands</vt:lpstr>
      <vt:lpstr>The Ansible Config file (ansible.cfg)</vt:lpstr>
      <vt:lpstr>Config file example</vt:lpstr>
      <vt:lpstr>Config file example</vt:lpstr>
      <vt:lpstr>Config file – Where to store/find it</vt:lpstr>
      <vt:lpstr>Config file – Let’s create one!</vt:lpstr>
      <vt:lpstr>Demos</vt:lpstr>
      <vt:lpstr>Our First Playbook </vt:lpstr>
      <vt:lpstr>Let’s Use Automation Instead of Copy/Paste ! </vt:lpstr>
      <vt:lpstr>Results</vt:lpstr>
      <vt:lpstr>Ansible playbook</vt:lpstr>
      <vt:lpstr>first_playbook.yaml</vt:lpstr>
      <vt:lpstr>first_playbook.yaml</vt:lpstr>
      <vt:lpstr>Git with the Program</vt:lpstr>
      <vt:lpstr>We will have Ansible pull a playbook from a GitHub repo and then run that playbook.</vt:lpstr>
      <vt:lpstr>ansible_playbooks/github.yaml</vt:lpstr>
      <vt:lpstr>https://github.com/xanderstevenson/intro-ansible-automation/blob/main/cisco_live/ansible-playbooks/hello_world.yaml</vt:lpstr>
      <vt:lpstr>Output</vt:lpstr>
      <vt:lpstr>cURLs with Ansible Fun</vt:lpstr>
      <vt:lpstr>ansible_playbooks/curl.yaml</vt:lpstr>
      <vt:lpstr>ansible-playbook curl.yaml</vt:lpstr>
      <vt:lpstr>Idempotency</vt:lpstr>
      <vt:lpstr>Something is VVVery Wrong</vt:lpstr>
      <vt:lpstr>What does it look like when a playbook fails and how do we troubleshoot?</vt:lpstr>
      <vt:lpstr>The verbose flag</vt:lpstr>
      <vt:lpstr>DevNet Learning Labs</vt:lpstr>
      <vt:lpstr>PowerPoint Presentation</vt:lpstr>
      <vt:lpstr>Free Ansible Learning Labs at Cisco DevNet</vt:lpstr>
      <vt:lpstr>PowerPoint Presentation</vt:lpstr>
      <vt:lpstr>DevNet Sandboxes</vt:lpstr>
      <vt:lpstr>PowerPoint Presentation</vt:lpstr>
      <vt:lpstr>Ansible-Projects</vt:lpstr>
      <vt:lpstr>PowerPoint Presentation</vt:lpstr>
      <vt:lpstr>PowerPoint Presentation</vt:lpstr>
      <vt:lpstr>PowerPoint Presentation</vt:lpstr>
      <vt:lpstr>DevOps Shop:  Intro to Ansible for Automation</vt:lpstr>
      <vt:lpstr>PowerPoint Presentation</vt:lpstr>
      <vt:lpstr>Summary</vt:lpstr>
      <vt:lpstr>What We’ve Learned Today…</vt:lpstr>
      <vt:lpstr>Looking forward…</vt:lpstr>
      <vt:lpstr>Addendum:   Ansible-Navigator  Future Ansible tool for your edification!</vt:lpstr>
      <vt:lpstr> Ansible Navigator</vt:lpstr>
      <vt:lpstr>Ansible Navigator</vt:lpstr>
      <vt:lpstr>Key features of Ansible Navigator include:</vt:lpstr>
      <vt:lpstr>Key features of Ansible Navigator (continued):</vt:lpstr>
      <vt:lpstr>Installing Ansible Navigator</vt:lpstr>
      <vt:lpstr>Ansible Navigator – help menu</vt:lpstr>
      <vt:lpstr>Getting Started with Ansible Navigator</vt:lpstr>
      <vt:lpstr>Ansible Navigator ~ Welcome Page</vt:lpstr>
      <vt:lpstr>Ansible Navigator ~ Welcome Page :help</vt:lpstr>
      <vt:lpstr>Ansible Navigator ~ Config File</vt:lpstr>
      <vt:lpstr>ansible-navigator vs. ansible-playbook</vt:lpstr>
      <vt:lpstr>Ansible Navigator ~ Summary of Benefits</vt:lpstr>
      <vt:lpstr>PowerPoint Presentation</vt:lpstr>
      <vt:lpstr>Continue  your education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Please read</dc:title>
  <dc:subject/>
  <dc:creator/>
  <cp:keywords/>
  <dc:description/>
  <cp:lastModifiedBy/>
  <cp:revision>2</cp:revision>
  <dcterms:created xsi:type="dcterms:W3CDTF">2018-02-23T21:47:25Z</dcterms:created>
  <dcterms:modified xsi:type="dcterms:W3CDTF">2024-04-01T14:37:53Z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pdateToken">
    <vt:lpwstr>1</vt:lpwstr>
  </property>
  <property fmtid="{D5CDD505-2E9C-101B-9397-08002B2CF9AE}" pid="3" name="Jive_LatestUserAccountName">
    <vt:lpwstr>shhatch</vt:lpwstr>
  </property>
  <property fmtid="{D5CDD505-2E9C-101B-9397-08002B2CF9AE}" pid="4" name="Offisync_ProviderInitializationData">
    <vt:lpwstr>https://cisco.jiveon.com</vt:lpwstr>
  </property>
  <property fmtid="{D5CDD505-2E9C-101B-9397-08002B2CF9AE}" pid="5" name="Offisync_ServerID">
    <vt:lpwstr>07841bbc-cd3c-4a76-827f-75a2226890f4</vt:lpwstr>
  </property>
  <property fmtid="{D5CDD505-2E9C-101B-9397-08002B2CF9AE}" pid="6" name="Jive_VersionGuid">
    <vt:lpwstr>5e9c305a-1681-4648-b92d-e98ec9a6c11a</vt:lpwstr>
  </property>
  <property fmtid="{D5CDD505-2E9C-101B-9397-08002B2CF9AE}" pid="7" name="Offisync_UniqueId">
    <vt:lpwstr>1925511</vt:lpwstr>
  </property>
  <property fmtid="{D5CDD505-2E9C-101B-9397-08002B2CF9AE}" pid="8" name="ContentTypeId">
    <vt:lpwstr>0x010100C57D9DFCFCD6B04180C81A4A640A75E0</vt:lpwstr>
  </property>
</Properties>
</file>